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4.xml" ContentType="application/vnd.openxmlformats-officedocument.presentationml.notesSlide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45"/>
  </p:notesMasterIdLst>
  <p:sldIdLst>
    <p:sldId id="384" r:id="rId2"/>
    <p:sldId id="281" r:id="rId3"/>
    <p:sldId id="829" r:id="rId4"/>
    <p:sldId id="828" r:id="rId5"/>
    <p:sldId id="841" r:id="rId6"/>
    <p:sldId id="831" r:id="rId7"/>
    <p:sldId id="821" r:id="rId8"/>
    <p:sldId id="817" r:id="rId9"/>
    <p:sldId id="816" r:id="rId10"/>
    <p:sldId id="818" r:id="rId11"/>
    <p:sldId id="837" r:id="rId12"/>
    <p:sldId id="814" r:id="rId13"/>
    <p:sldId id="815" r:id="rId14"/>
    <p:sldId id="456" r:id="rId15"/>
    <p:sldId id="457" r:id="rId16"/>
    <p:sldId id="458" r:id="rId17"/>
    <p:sldId id="842" r:id="rId18"/>
    <p:sldId id="823" r:id="rId19"/>
    <p:sldId id="850" r:id="rId20"/>
    <p:sldId id="832" r:id="rId21"/>
    <p:sldId id="833" r:id="rId22"/>
    <p:sldId id="438" r:id="rId23"/>
    <p:sldId id="848" r:id="rId24"/>
    <p:sldId id="813" r:id="rId25"/>
    <p:sldId id="435" r:id="rId26"/>
    <p:sldId id="436" r:id="rId27"/>
    <p:sldId id="437" r:id="rId28"/>
    <p:sldId id="466" r:id="rId29"/>
    <p:sldId id="838" r:id="rId30"/>
    <p:sldId id="826" r:id="rId31"/>
    <p:sldId id="454" r:id="rId32"/>
    <p:sldId id="849" r:id="rId33"/>
    <p:sldId id="809" r:id="rId34"/>
    <p:sldId id="439" r:id="rId35"/>
    <p:sldId id="465" r:id="rId36"/>
    <p:sldId id="793" r:id="rId37"/>
    <p:sldId id="462" r:id="rId38"/>
    <p:sldId id="843" r:id="rId39"/>
    <p:sldId id="839" r:id="rId40"/>
    <p:sldId id="840" r:id="rId41"/>
    <p:sldId id="827" r:id="rId42"/>
    <p:sldId id="354" r:id="rId43"/>
    <p:sldId id="851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5"/>
    <p:restoredTop sz="86531"/>
  </p:normalViewPr>
  <p:slideViewPr>
    <p:cSldViewPr snapToGrid="0" snapToObjects="1">
      <p:cViewPr varScale="1">
        <p:scale>
          <a:sx n="105" d="100"/>
          <a:sy n="105" d="100"/>
        </p:scale>
        <p:origin x="600" y="200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7:34:0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9989 8066 24575,'0'23'0,"0"7"0,0 11 0,0 7 0,0-21 0,0 0 0,0 2 0,0 1 0,0 2 0,0 0 0,0 0 0,0 1 0,0-1 0,0-1 0,0-1 0,0-2 0,0-1 0,0-1 0,-1 21 0,0-5 0,-2-2 0,-1 0 0,0 0 0,0 1 0,1-3 0,0-4 0,0-4 0,2-5 0,0-5 0,1-4 0,0-9 0,0-1 0</inkml:trace>
  <inkml:trace contextRef="#ctx0" brushRef="#br0" timeOffset="1969">9634 8410 24575,'8'-24'0,"8"-5"0,9-11 0,-10 19 0,1-1 0,-2 1 0,1 1 0,13-16 0,-5 10 0,-5 7 0,-4 8 0,-5 4 0,-2 5 0,-1-1 0,2-1 0,2-4 0,5-6 0,6-5 0,4-4 0,0-1 0,-3 2 0,-6 7 0,-6 5 0,-3 5 0,-3 3 0,-2 1 0,-1 2 0,0 2 0,-1 4 0,1 4 0,0 5 0,3 2 0,4 5 0,5 5 0,6 3 0,3 3 0,2 0 0,0 0 0,-2-1 0,-1-1 0,-1-3 0,-3-4 0,-2-2 0,-2-5 0,-2-3 0,-2-3 0,-1-1 0,-1-1 0,0 1 0,0 0 0,-1-2 0,-1 2 0,-2-5 0,0 2 0,-4-9 0,2 2 0,-3-2 0</inkml:trace>
  <inkml:trace contextRef="#ctx0" brushRef="#br0" timeOffset="34485">16366 7958 24575,'0'13'0,"0"9"0,0 14 0,0 11 0,0-20 0,0 1 0,0 2 0,0-1 0,0 1 0,0 1 0,0 0 0,1 0 0,-1-1 0,1 0 0,1 0 0,-1 0 0,1 0 0,-1 0 0,1-1 0,0-1 0,-1 0 0,1-1 0,1 20 0,0-7 0,-1-9 0,-1-4 0,0-3 0,0-3 0,1-3 0,-1-5 0,-1-3 0,0-3 0,0-2 0,1-2 0,0 0 0,0 0 0,0-1 0,-1 1 0,0-2 0,0 1 0</inkml:trace>
  <inkml:trace contextRef="#ctx0" brushRef="#br0" timeOffset="36505">16052 8423 24575,'12'-24'0,"10"-9"0,-5 11 0,1-2 0,4-2 0,0 0 0,0 1 0,-1 1 0,-2 1 0,-1 0 0,-2 2 0,0 2 0,9-16 0,-4 4 0,-1 3 0,-1 0 0,0-1 0,0-1 0,-1 2 0,-3 5 0,-3 8 0,-4 6 0,-3 3 0,-3 4 0,-1 1 0,0 0 0,0 0 0,0 0 0,-1-2 0,0 0 0,0-1 0,0 2 0,0 8 0,1 4 0,0 7 0,3 1 0,2 2 0,2 2 0,6 4 0,4 3 0,5 1 0,4 2 0,-1-1 0,-1-2 0,-1-2 0,-1-2 0,0-2 0,-1 0 0,-3-1 0,-1-4 0,-4-1 0,-2-2 0,-5-4 0,-1-3 0,-4-3 0,0-1 0,-2-2 0,-1 0 0,0-1 0</inkml:trace>
  <inkml:trace contextRef="#ctx0" brushRef="#br0" timeOffset="57719">9542 9258 24575,'0'13'0,"0"2"0,0 2 0,0 1 0,0 2 0,0-2 0,0-2 0,0-4 0,0-3 0,0-3 0,0-3 0,0-11 0,0 0 0,0-10 0,1 0 0,2-6 0,3-6 0,1-2 0,0 5 0,-1 8 0,-1 7 0,0 7 0,0 2 0,1 1 0,-1 1 0,1 0 0,0 1 0,2 1 0,4 5 0,4 6 0,3 7 0,1 6 0,-3 2 0,-2 0 0,-3-2 0,-5-3 0,-3-4 0,-2-2 0,-2-4 0,0-2 0,0-1 0,0 0 0,0-3 0,0 0 0,0-2 0,0 0 0,0 0 0,0-1 0,0 1 0,0 0 0,0 0 0,0-2 0,0 0 0</inkml:trace>
  <inkml:trace contextRef="#ctx0" brushRef="#br0" timeOffset="59172">9933 9315 24575,'0'9'0,"0"2"0,0 3 0,0-1 0,0-1 0,1-4 0,1-4 0,1-1 0,3-2 0,3-1 0,2 0 0,4 0 0,3 0 0,0 0 0,0 0 0,-3 0 0,-1 0 0,-4 0 0,-2 0 0,-3 0 0,-2 0 0,0-2 0,0-2 0,-1-3 0,0-3 0,-1 0 0,1-3 0,0-4 0,2-6 0,0-2 0,0-1 0,-1 5-3277,-2 7 0,-1 5 3219,-1 6 1,1 2-1,-1 1 1</inkml:trace>
  <inkml:trace contextRef="#ctx0" brushRef="#br0" timeOffset="60170">10426 8889 24575,'0'18'0,"0"11"0,0 7 0,0 13 0,0-22 0,0 1 0,0 2 0,0-1 0,0 3 0,0-1 0,0-1 0,0 0 0,0-3 0,0-1 0,0 17 0,0-7 0,0-9 0,0-6 0,0-4 0,0-6 0,0-5 0,0-3 0</inkml:trace>
  <inkml:trace contextRef="#ctx0" brushRef="#br0" timeOffset="61271">10595 8989 24575,'0'15'0,"0"15"0,0-7 0,0 4 0,0 4 0,0 2 0,0 1 0,0 0 0,0-2 0,0-1 0,0-3 0,0-1 0,0 19 0,0-7 0,0-6 0,0-9 0,0-3 0,0-4 0,0 3 0,0 2 0,1 4 0,1-1 0,0-4 0,0-6 0,1-4 0,-1-5 0,-1-2 0,0-6 0,-1-2 0</inkml:trace>
  <inkml:trace contextRef="#ctx0" brushRef="#br0" timeOffset="64703">16345 9127 24575,'0'13'0,"0"2"0,0 9 0,0 1 0,0 1 0,0-3 0,0-4 0,0-3 0,0-4 0,0-3 0,0-4 0,0-2 0,0 3 0,0 5 0,0 7 0,0 4 0,0-2 0,0-3 0,0-7 0,1-3 0,-1-4 0,1-2 0</inkml:trace>
  <inkml:trace contextRef="#ctx0" brushRef="#br0" timeOffset="66571">15923 9214 24575,'38'0'0,"-13"0"0,2 0 0,9 0 0,1 0 0,3 0 0,0 0 0,1 0 0,0 0 0,-3 0 0,-2 0 0,-4 0 0,-1 0 0,17 0 0,-18 0 0,-11 0 0,-9 0 0,-4 0 0,-2 0 0,0 0 0,-1 0 0,0 0 0,0 0 0,-1 0 0,0 0 0,0 0 0,0 0 0,0 0 0,1 0 0,-1 0 0,1 0 0,0 1 0,0 0 0,0 1 0,0 0 0,1-1 0,-1 0 0,0 2 0,-1-2 0,0 0 0,2-1 0,0 0 0,2 0 0,2 0 0,2 0 0,0 0 0,-1 0 0,-2 0 0,-6 0 0,1 0 0,-4 0 0</inkml:trace>
  <inkml:trace contextRef="#ctx0" brushRef="#br0" timeOffset="69366">16331 9607 24575,'0'-10'0,"0"-2"0,0-3 0,0-1 0,0 4 0,0 4 0,0 2 0,0 4 0,0 0 0,0 0 0,0-1 0,0 0 0,0 0 0,0-1 0,0-1 0,0 0 0,0 0 0,0 1 0,0 0 0,0 3 0,0 0 0</inkml:trace>
  <inkml:trace contextRef="#ctx0" brushRef="#br0" timeOffset="235112">5062 13579 24575,'-25'0'0,"-2"0"0,-7 0 0,1 0 0,2 0 0,5 0 0,1 2 0,-1 5 0,-2 8 0,-1 9 0,-1 8 0,1 2 0,3 1 0,4-4 0,7-6 0,5-7 0,4-4 0,5-7 0,0 1 0,3 0 0,3 7 0,5 8 0,5 7 0,2 2 0,2 2 0,0-1 0,2-4 0,-1-3 0,1-6 0,-1-4 0,1-2 0,-1-4 0,2-4 0,3-4 0,4-2 0,2 0 0,-2-3 0,-4-2 0,-5-3 0,-4 0 0,-3 2 0,-3 1 0,-3 3 0,-1 1 0,-2 0 0,-2 1 0,-1 0 0</inkml:trace>
  <inkml:trace contextRef="#ctx0" brushRef="#br0" timeOffset="237031">5360 13638 24575,'0'24'0,"0"4"0,0 11 0,0 1 0,0 3 0,0 2 0,0 3 0,0 1 0,0-1 0,0-3 0,0-6 0,0-7 0,0-8 0,0-8 0,0-4 0,0-6 0,0 1 0,0-2 0,1-3 0,0 3 0,1-4 0,0 1 0,0-4 0,1-5 0,-1-8 0,1-8 0,-1-6 0,0-6 0,3-4 0,2-5 0,4-2 0,1 3 0,-1 3 0,2 4 0,-1 4 0,0 7 0,0 4 0,0-1 0,3 0 0,2-1 0,2 2 0,-3 7 0,-4 7 0,-3 4 0,-3 3 0,-2 0 0,1 6 0,2 6 0,4 9 0,2 9 0,3 8 0,2 7 0,-9-20 0,-1 0 0,0 0 0,0 1 0,-1-2 0,-1 0 0,5 21 0,-2-5 0,-3-6 0,-2-7 0,-1-7 0,-2-4 0,-1-6 0,0-2 0,1-4 0,0-4 0,0 1 0,0-3 0</inkml:trace>
  <inkml:trace contextRef="#ctx0" brushRef="#br0" timeOffset="238164">6189 13028 24575,'0'12'0,"0"16"0,0-3 0,0 5 0,0 9 0,0 4 0,0-10 0,0 2 0,0-1 0,0 0 0,0-1 0,0 0 0,0 13 0,0-1 0,0-4 0,0-1 0,0-6 0,0-1 0,0-1 0,0 0 0,0-3 0,0-2 0,0-1 0,0-2 0,0 24 0,0-4 0,0-1 0,0 0 0,1 0 0,2 3 0,1-7 0,0-7 0,-1-11 0,-1-10 0,0-6 0,-1-4 0,0-7 0,-1 4 0,0-4 0</inkml:trace>
  <inkml:trace contextRef="#ctx0" brushRef="#br0" timeOffset="239377">5871 13420 24575,'9'-2'0,"14"0"0,18 2 0,-15 0 0,1 0 0,4 0 0,-1 0 0,-1 0 0,0 0 0,19 0 0,-9 0 0,-13 0 0,-8 0 0,-1 0 0,5 0 0,7 0 0,5 0 0,1 0 0,-6 0 0,-9 0 0,-6 1 0,-8 0 0,-3 0 0,-4 0 0,-2-1 0</inkml:trace>
  <inkml:trace contextRef="#ctx0" brushRef="#br0" timeOffset="265580">7259 13116 24575,'0'13'0,"0"9"0,-2 14 0,-2 6 0,-4 7 0,2-24 0,0 1 0,0 4 0,0 2 0,0 5 0,1 2 0,-1 3 0,2 2 0,1 3 0,0 0 0,1-2 0,0 0 0,1 1 0,0-1 0,1-3 0,-1 1 0,1-2 0,0-1 0,1-5 0,1 0 0,1-5 0,1-2 0,9 18 0,4-10 0,1-7 0,-1-6 0,-2-1 0,0-1 0,-1-1 0,-1 1 0,-2-3 0,-1-2 0,-2-3 0,-1-5 0,-2-3 0,-2-2 0,-2-2 0,0-1 0</inkml:trace>
  <inkml:trace contextRef="#ctx0" brushRef="#br0" timeOffset="267230">7961 13969 24575,'0'-36'0,"0"-10"0,0 15 0,0-2 0,0-4 0,0-2 0,0-4 0,0-1 0,0-3 0,1 0 0,2-1 0,2 0 0,1 0 0,4 1 0,1 2 0,3 2 0,1 4 0,1 3 0,-2 5 0,0 4 0,8-9 0,-6 20 0,-4 10 0,0 5 0,3 1 0,5 3 0,6 1 0,3 2 0,-1 3 0,-4-1 0,-3 1 0,-4 2 0,-4 5 0,1 6 0,0 8 0,1 11 0,-7-14 0,0 2 0,-1 4 0,-1 1 0,1 6 0,-2 1 0,-1 2 0,-1 1 0,-1-1 0,-1 0 0,-1 1 0,1-3 0,-1-5 0,0-1 0,0-6 0,0-1 0,0 11 0,0-14 0,0-9 0,0-4 0,0 1 0,0 5 0,0 5 0,0 0 0,0-4 0,0-6 0,0-7 0,0-3 0,0-2 0</inkml:trace>
  <inkml:trace contextRef="#ctx0" brushRef="#br0" timeOffset="268605">7995 13685 24575,'16'-3'0,"14"1"0,14 2 0,-17 0 0,2 0 0,-2 0 0,0 0 0,22 0 0,-7 0 0,-13 0 0,-6 0 0,-9 0 0,-5 0 0,-3 0 0,-1 0 0,-3 0 0,1 0 0,0 0 0,1 0 0,-1 0 0,0 0 0,0 0 0,0 0 0,4 0 0,3 0 0,4 0 0,1 0 0,-2 0 0,-3 0 0,-3 0 0,-3 0 0,-2 0 0,-2 0 0</inkml:trace>
  <inkml:trace contextRef="#ctx0" brushRef="#br0" timeOffset="269847">8774 13194 24575,'0'26'0,"0"10"0,0 7 0,0-17 0,0 1 0,0 1 0,0 0 0,0 1 0,0-1 0,0 2 0,0-1 0,0 2 0,0-1 0,0 0 0,0 0 0,0 0 0,0 0 0,0-2 0,0 0 0,0-3 0,0 0 0,0 21 0,0-6 0,0-6 0,0-3 0,0-13 0,0-4 0,0-10 0,0-2 0,0-1 0,0 0 0</inkml:trace>
  <inkml:trace contextRef="#ctx0" brushRef="#br0" timeOffset="270953">9074 13744 24575,'0'18'0,"0"7"0,0 8 0,0 3 0,0-7 0,0-2 0,0-1 0,0 3 0,0 4 0,0-3 0,0-4 0,0-7 0,0-11 0,0-2 0,0-6 0</inkml:trace>
  <inkml:trace contextRef="#ctx0" brushRef="#br0" timeOffset="272432">9690 13781 24575,'-12'-3'0,"-2"1"0,-10 2 0,-5 0 0,-1 0 0,-2 1 0,5 4 0,3 7 0,2 7 0,4 4 0,4 0 0,5-4 0,4-5 0,3-3 0,2 1 0,0 5 0,-1 6 0,0 1 0,-1-3 0,1-6 0,1-8 0,0 0 0,0-1 0,0 6 0,2 4 0,3 4 0,3-2 0,4-2 0,4-3 0,2-3 0,4-4 0,2-2 0,4-3 0,4-1 0,1 0 0,-1 0 0,-4-1 0,-8-2 0,-5-1 0,-6 0 0,-4 1 0,-2 0 0,-2 2 0,-1 0 0</inkml:trace>
  <inkml:trace contextRef="#ctx0" brushRef="#br0" timeOffset="274230">10020 14112 24575,'25'0'0,"-2"-2"0,-2-1 0,-4-2 0,-8 0 0,-3-1 0,-4-2 0,-1-4 0,1-5 0,1 1 0,0 0 0,-2 6 0,-1 2 0,0-1 0,-4-4 0,-6-5 0,-7-5 0,-7 0 0,-2 2 0,2 7 0,4 7 0,4 3 0,3 3 0,2 1 0,-5 1 0,-3 2 0,-3 5 0,-2 6 0,2 7 0,2 5 0,4 2 0,6 0 0,4-5 0,4-6 0,2-5 0,0-2 0,3-1 0,7 1 0,9 2 0,10 0 0,8 1 0,7-1 0,5-5 0,-23-4 0,1-1 0,0-1 0,-1-1 0,23 0 0,-9 0 0,-12 0 0,-9 0 0,-8-1 0,-5-2 0,-3-2 0,0-2 0,2-2 0,1-2 0,4 0 0,1 1 0,-1 1 0,0 3 0,-4 2 0,-3 3 0,-2-1 0</inkml:trace>
  <inkml:trace contextRef="#ctx0" brushRef="#br0" timeOffset="275648">10557 12792 24575,'3'18'0,"5"7"0,2 11 0,-2-11 0,1 1 0,1 3 0,0 1 0,1 2 0,0 2 0,2 3 0,-1 0 0,-1-1 0,0 0 0,-1-2 0,0 1 0,-1-2 0,-1 0 0,-2-2 0,-1 0 0,-1 0 0,-1 0 0,-2 2 0,-1 1 0,0 0 0,-1 0 0,-1-1 0,-2-2 0,0 0 0,-2-2 0,1-4 0,-2-2 0,-7 20 0,0-2 0,-1-1 0,-3 3 0,-1 0 0,-2-2 0,4-3 0,0-4 0,5-6 0,2-6 0,2-4 0,3-6 0,2-5 0,0-3 0,2-2 0,-2 0 0,-1 4 0,-3 4 0,-1 1 0,1 1 0,2-4 0,2-4 0,2-1 0</inkml:trace>
  <inkml:trace contextRef="#ctx0" brushRef="#br0" timeOffset="315150">4764 14916 24575,'0'49'0,"0"-14"0,0 3 0,0-5 0,0 2 0,0 0-405,0 5 0,0 0 1,0 0 404,0 0 0,0-1 0,0-1 0,0 0 0,0-1 0,0-1 0,0 13 0,0-2 198,0-5 0,0-1-198,0-3 0,1-3 101,1-7 0,0-2-101,2 15 0,2-14 0,-2-10 616,-2-10-616,0-1 0,-1-5 0,0 0 0</inkml:trace>
  <inkml:trace contextRef="#ctx0" brushRef="#br0" timeOffset="317806">5563 15442 24575,'-12'0'0,"-7"0"0,-5 0 0,-5 0 0,4 0 0,4 0 0,3 0 0,3 0 0,-2 4 0,-1 5 0,-2 5 0,1 4 0,2 1 0,0 2 0,2 1 0,0 0 0,4-2 0,4-3 0,4-5 0,2-3 0,1-1 0,0 6 0,1 7 0,4 6 0,3 4 0,2 0 0,1-4 0,-1-7 0,-1-7 0,1-7 0,0-4 0,1-1 0,3-3 0,3-3 0,4-3 0,3-1 0,3 1 0,0 2 0,-1-1 0,-4 0 0,-3-2 0,-4-1 0,-2-1 0,-4 1 0,-3-2 0,-3-1 0,-2 0 0,-1 0 0,0 1 0,0 2 0,0 2 0,-1 2 0,-1 0 0,0-2 0,-1-1 0,1-5 0,0-3 0,1 0 0,-2 1 0,1 8 0,-1 2 0,1 6 0,0 0 0,0 0 0,0-1 0,1-1 0,-2 0 0,2-1 0,-1 2 0,2 6 0,0 7 0,1 11 0,1 12 0,4 11 0,-2-18 0,1 0 0,1 2 0,0 0 0,1-1 0,0-1 0,-1-3 0,1-2 0,6 13 0,-3-12 0,-3-8 0,-4-8 0,0-3 0,-1-3 0,0-1 0,0-1 0,0 0 0,3 1 0,1 2 0,3 3 0,5 3 0,-1 1 0,1-2 0,-3-2 0,-3-3 0,-3-2 0,-2-1 0</inkml:trace>
  <inkml:trace contextRef="#ctx0" brushRef="#br0" timeOffset="319983">6112 15519 24575,'-8'0'0,"-5"0"0,-9 0 0,-7 0 0,-3 0 0,4 0 0,4 4 0,5 5 0,2 7 0,3 5 0,4 1 0,4 2 0,3 2 0,2 2 0,1 3 0,0-3 0,0-7 0,0-7 0,1-6 0,2-5 0,3-5 0,7-1 0,10-2 0,12-1 0,12-1 0,-21 4 0,1 0 0,-1 0 0,-1 1 0,20-2 0,-12 3 0,-9 1 0,-11 1 0,-7 2 0,-4 3 0,-2 2 0,0 1 0,0 1 0,0 0 0,0 1 0,0 1 0,0 0 0,-2-1 0,0-1 0,-3-1 0,-2-1 0,-2-1 0,-3-3 0,-3-2 0,-3-2 0,-4 0 0,-3 1 0,0 1 0,2 0 0,8-1 0,6-1 0,5 1 0,2 0 0,2 0 0,-2 0 0,0-1 0,-1 0 0,-3 1 0,-5 3 0,-4 3 0,-1 1 0,2 2 0,4-1 0,3-1 0,4-2 0,2-2 0,1-3 0</inkml:trace>
  <inkml:trace contextRef="#ctx0" brushRef="#br0" timeOffset="321383">6757 14695 24575,'0'34'0,"0"-10"0,0 2 0,0 8 0,0 2 0,0 5 0,0 1 0,0-4 0,0 0 0,0-4 0,0-2 0,0-3 0,0-1 0,0 16 0,0-1 0,0 0 0,0 4 0,0-21 0,0 1 0,1 3 0,0 0 0,0 1 0,2 1 0,0-1 0,0-1 0,2 0 0,-1-2 0,1-2 0,0-1 0,1 15 0,-1-11 0,-2-11 0,-2-7 0,1-3 0,-2-3 0,0 0 0,0-2 0,0 0 0,1 1 0,1 0 0,0 1 0,0 3 0,0 1 0,0 2 0,-1-2 0,0-2 0,0-3 0,1-6 0,-1-1 0</inkml:trace>
  <inkml:trace contextRef="#ctx0" brushRef="#br0" timeOffset="322503">6518 15029 24575,'41'0'0,"2"0"0,-17 0 0,1 0 0,-1 0 0,-1 0 0,19 0 0,-9 0 0,-10 0 0,-12 0 0,-2 0 0,-6 0 0,2 0 0,1 0 0,4 0 0,6 0 0,7 0 0,9 0 0,3 0 0,-2 0 0,-6 0 0,-9 0 0,-8 0 0,-6 0 0,-2 0 0</inkml:trace>
  <inkml:trace contextRef="#ctx0" brushRef="#br0" timeOffset="324417">4739 14485 24575,'17'0'0,"13"0"0,19 0 0,-19 0 0,2 0 0,1 0 0,1 0 0,0 0 0,0 0 0,1 0 0,0 0 0,0 0 0,0 0 0,0 0 0,-1 0 0,0 0 0,-1 0 0,-1 0 0,-2 0 0,-1 0 0,0 0 0,-1 0 0,-1-1 0,0 0 0,1 0 0,0 0 0,0 0 0,0-1 0,-1 0 0,2 1 0,-1-1 0,1 0 0,0 1 0,-1-1 0,0 0 0,-2 1 0,1-1 0,20 1 0,-6-2 0,7 1 0,-16 1 0,0 0 0,-17 1 0,-5 0 0,0 0 0,1 0 0,-1 0 0,2 0 0,-7 0 0,0 0 0,-6 0 0</inkml:trace>
  <inkml:trace contextRef="#ctx0" brushRef="#br0" timeOffset="326203">4730 16389 24575,'16'-2'0,"18"0"0,-7 2 0,3 0 0,9 0 0,3 0 0,-10 0 0,2 0 0,1 0-461,4 0 1,1 0 0,2 0 460,3 0 0,1 0 0,0 0 0,3 0 0,1 0 0,0 0 0,-1 0 0,1 0 0,-1 0 0,-5 0 0,0 0 0,-1 0 0,-3 0 0,-2 0 0,0 0 102,-3 0 0,-2 0 0,0 0-102,9 0 0,-2 0 0,-5 0 0,-1 0 0,-7 0 0,-1 0 0,14 0 0,-4 0 1043,-1 0-1043,2 0 32,-1 0-32,-2 0 0,-2 0 0,2 0 0,3 0 0,6 0 0,1 0 0,-1 0 0,-4 0 0,-10 0 0,-9 0 0,-6 0 0,-9-1 0,-4 0 0,-5-1 0</inkml:trace>
  <inkml:trace contextRef="#ctx0" brushRef="#br0" timeOffset="335200">16776 10777 24575,'0'45'0,"0"-15"0,0 4 0,0 9 0,0 4-424,0-10 0,0 0 0,0 1 424,0 0 0,0 0 0,0-1 0,0 0 0,0-2 0,0 1 0,0 14 0,0-1 133,0-4 0,0-1-133,0 0 0,0 0 0,0-2 0,0-1 123,0-1 1,0 0-124,0-3 0,0 0 0,0-2 0,0-2 0,0-2 0,0 0 321,0-4 0,0 1-321,0-3 0,0 1 58,0-1 1,0 1-59,0-1 0,0 0 0,0 20 0,0-9 0,0-12 0,0-9 0,0-5 0,0 0 0,0 4 0,0 7 0,0 6 0,0 1 0,0-5 0,0-6 0,0-6 0,0-5 0,0-1 0,0-2 0,0-1 0,0 2 0,0-1 0,0 0 0,0 0 0,0-1 0,0-1 0</inkml:trace>
  <inkml:trace contextRef="#ctx0" brushRef="#br0" timeOffset="338088">17775 11878 24575,'24'0'0,"4"0"0,7 0 0,-1 0 0,-4 0 0,-8 0 0,-5-5 0,-2-12 0,6-21 0,-9 11 0,1-1 0,1-7 0,0-1 0,0-1 0,0 0 0,-3 4 0,0 1 0,-2 2 0,-2 1 0,2-19 0,-6 3 0,-6-1 0,-6 4 0,-5 6 0,-3 13 0,-2 12 0,0 9 0,0 12 0,-4 14 0,9-2 0,0 3 0,-1 7 0,0 4 0,-2 8 0,0 2-338,5-9 1,0 1 0,1 1 337,0 3 0,0 0 0,0 2 0,1 2 0,-1 2 0,2-1 0,0-2 0,1 0 0,1-1 0,1-3 0,1 0 0,0-1-42,1-3 1,1-1 0,0-2 41,1 10 0,0-3 0,1-4 0,1-3 0,0-8 0,0-2 0,0 10 0,0-12 1005,0-9-1005,0-4 32,0-4 1,0-2 0,0-2 0</inkml:trace>
  <inkml:trace contextRef="#ctx0" brushRef="#br0" timeOffset="339902">18179 11849 24575,'-2'7'0,"1"1"0,8 3 0,8 0 0,10 1 0,8-3 0,4-4 0,-2-3 0,-4-2 0,-4-8 0,-2-8 0,0-10 0,1-4 0,-5 4 0,-5 7 0,-8 7 0,-3 4 0,-4 1 0,-1 1 0,0-2 0,0 1 0,0 1 0,-1 1 0,-2 2 0,-3-1 0,-1-1 0,-6-2 0,-2-1 0,-3 0 0,-6 2 0,-3 4 0,-8 0 0,-7 2 0,-3 1 0,1 1 0,9 3 0,10 1 0,13 2 0,6 2 0,3 2 0,1 3 0,-4 6 0,-3 4 0,-2 2 0,0-2 0,2-5 0,3-4 0,2-5 0,2-6 0,1-3 0</inkml:trace>
  <inkml:trace contextRef="#ctx0" brushRef="#br0" timeOffset="341204">18578 11937 24575,'0'-27'0,"0"-1"0,0 0 0,0 5 0,0 5 0,0 8 0,0 2 0,-1 1 0,-1 1 0,-2 0-3277,0 3 0,1 1 3047,1 1 230,12 3 0,6 2 0,20 3 0,11 2 0,-18-5 0,3 0 1638,1-2 0,0 0 0,-1-1 0,-2 0-1522,-4-1 0,-2 0-116,10 0 0,-14 0 0,-13 0 0,-5 0 0,-3 0 0</inkml:trace>
  <inkml:trace contextRef="#ctx0" brushRef="#br0" timeOffset="343470">19225 11778 24575,'-13'0'0,"-5"1"0,-7 5 0,2 1 0,8 4 0,7 2 0,6-5 0,2 1 0,0-3 0,1 5 0,7 2 0,7 2 0,7 0 0,5-5 0,1-3 0,-1-4 0,0-3 0,2-3 0,0-4 0,-3-6 0,-5-4 0,-5-5 0,-5-4 0,-1-5 0,-2-4 0,-3 3 0,-3 7 0,0 7 0,-3 10 0,-2 4 0,-2 6 0,-2 4 0,1 6 0,2 3 0,3 2 0,1 4 0,7 9 0,10 12 0,-5-15 0,1 1 0,3 3 0,1 0 0,-2-1 0,0 0 0,-1-3 0,-2-2 0,8 18 0,-7-9 0,-4-7 0,-5-3 0,-3-2 0,-1-3 0,0-3 0,-2-1 0,-3-1 0,-6 5 0,-8 6 0,-6 6 0,-5 5 0,13-17 0,0-1 0,-15 18 0,0-5 0,3-7 0,4-6 0,3-7 0,5-6 0,6-4 0,2-4 0,4-6 0,3-5 0,0-2 0,2 1 0,0 2 0,0 0 0,0 1 0,1-3 0,5-8 0,5-9 0,7-4 0,4 0 0,-1 6 0,-1 7 0,-5 6 0,-2 5 0,-5 4 0,-4 2 0,-1 1 0,-3 2 0,-1 1 0,-4 2 0,2-1 0,-2 1 0</inkml:trace>
  <inkml:trace contextRef="#ctx0" brushRef="#br0" timeOffset="345001">19757 11835 24575,'2'-9'0,"0"-2"0,-3-2 0,-3 0 0,-6 0 0,-6 4 0,-4 3 0,-1 4 0,1 2 0,3 0 0,2 0 0,1 2 0,2 1 0,5 2 0,3 1 0,2-1 0,2 2 0,0 2 0,0 0 0,0-1 0,1 0 0,2 0 0,4 2 0,5 5 0,9 8 0,9 9 0,-11-15 0,0 1 0,2-2 0,1-1 0,21 7 0,-3-7 0,-4-6 0,-4-5 0,-8-2 0,-6-2 0,-4-1 0,-5-1 0,-2-2 0,-2-1 0,-1-1 0,1 0 0,2 1 0,-1 0 0,0 1 0,-3 1 0,-2 1 0</inkml:trace>
  <inkml:trace contextRef="#ctx0" brushRef="#br0" timeOffset="346352">20162 10914 24575,'0'28'0,"0"0"0,0 9 0,0 5 0,0-7 0,0 3 0,0 0 0,0 2 0,0-1 0,0 0 0,0-3 0,0-1 0,0-1 0,0 7 0,0-4 0,0 11 0,0-18 0,0-16 0,0-5 0,0-4 0,0 5 0,0 11 0,0 14 0,0-10 0,0 3 0,0 2 0,0 1 0,0-2 0,0-1 0,0 16 0,0-16 0,0-14 0,0-6 0,0-5 0,0-2 0,0 0 0</inkml:trace>
  <inkml:trace contextRef="#ctx0" brushRef="#br0" timeOffset="347386">19950 11463 24575,'30'-2'0,"13"0"0,-15 2 0,1 0 0,3 0 0,0 0 0,0 0 0,0 0 0,-5 0 0,-1 0 0,17 0 0,-14 0 0,-14 0 0,-9 0 0,-3 0 0</inkml:trace>
  <inkml:trace contextRef="#ctx0" brushRef="#br0" timeOffset="352037">21279 11774 24575,'0'7'0,"0"3"0,0 4 0,0 0 0,0-1 0,0-4 0,0-3 0,1-2 0,1 1 0,2 1 0,1 0 0,2 5 0,1 1 0,0 2 0,-1-1 0,-2-4 0,0-3 0,0-3 0,0 0 0,3 0 0,0 1 0,0-1 0,-1-1 0,-1-5 0,-1-5 0,-1-8 0,0-7 0,-3-1 0,1 2 0,-2 5 0,0 3 0,-1 1 0,-1 1 0,-1 0 0,-2-2 0,0 1 0,1 1 0,-1 1-3277,0 3 0,2 2 3047,2 5 230,10 14 0,13 18 0,-3-5 0,2 3 0,4 6 0,2 1 0,1 1 0,0 0 0,-1-1 0,-1-3 0,-4-6 0,-2-2 0,12 11 3276,-12-15 0,-8-11-3044,-4-5-232,-5-4 0,-1-4 0,-2-3 0,0-4 0,0-3 0,0-1 0,0 2 0,0 1 0,0 2 0,0-1 0,0 1 0,0-3 0,0-6 0,0-7 0,0-4 0,0 0 0,0 7 0,0 8 0,0 5 0,0 3 0,0-3 0,0-11 0,0-10 0,0-7 0,0 2 0,0 11 0,-1 11 0,1 9 0</inkml:trace>
  <inkml:trace contextRef="#ctx0" brushRef="#br0" timeOffset="353785">22110 11233 24575,'0'35'0,"0"8"0,0 6 0,0-9 0,0 3 0,0-3 0,0 3 0,0-3 0,0 1 0,0-3 0,0-7 0,0-1 0,0 16 0,0-15 0,0-10 0,0-11 0,0-9 0,0-16 0,0-6 0,2-20 0,9-3 0,-3 20 0,3 1 0,15-19 0,0 14 0,-5 12 0,-7 10 0,-3 6 0,-4 4 0,-2 5 0,1 9 0,1 8 0,3 10 0,1 5 0,1 0 0,-1-4 0,0-10 0,-1-5 0,-4-12 0,-1-2 0,-4-6 0,0 2 0,-1 1 0,0 0 0,0 1 0,0 0 0,0 0 0,0 1 0,0 0 0,0 2 0,0-4 0,0-1 0</inkml:trace>
  <inkml:trace contextRef="#ctx0" brushRef="#br0" timeOffset="355335">22542 11894 24575,'10'-11'0,"2"-5"0,-2-6 0,-2-2 0,-2 3 0,-3 4 0,-3 4 0,0 7 0,0-1 0,-1 3 0,-2 0 0,-1 1 0,-3 0 0,0 2 0,1 1 0,0 0 0,1 0 0,0 0 0,1 0 0,-2 0 0,0 0 0,-3 2 0,-4 2 0,-2 5 0,0 4 0,3 4 0,5 2 0,4 0 0,2 1 0,1-2 0,1-5 0,2-4 0,3-4 0,1-4 0,2-1 0,0 0 0,2 0 0,0 2 0,4 3 0,2 2 0,2 3 0,0 0 0,-2 0 0,-2 0 0,-1-3 0,-7-2 0,-1-3 0</inkml:trace>
  <inkml:trace contextRef="#ctx0" brushRef="#br0" timeOffset="357437">22820 11710 24575,'0'13'0,"0"2"0,0-2 0,0 0 0,0 1 0,0 1 0,0 1 0,0 1 0,0 1 0,0-1 0,0 2 0,1 3 0,2 4 0,1 3 0,1-4 0,0-4 0,-2-11 0,-1-4 0,-1-7 0,0-4 0,-1-6 0,1-9 0,3-10 0,3-7 0,3-4 0,1 5 0,-1 8 0,-2 13 0,-1 8 0,0 4 0,5 1 0,5-2 0,4-3 0,3-1 0,-4 1 0,-3 0 0,1 1 0,0 1 0,2 2 0,1 2 0,-3 1 0,-4 2 0,-3 7 0,-3 6 0,0 10 0,-1 7 0,1 2 0,-1 0 0,-1-7 0,-2-6 0,-1-6 0,-2-4 0,-1-3 0,0 0 0,0 0 0,0 1 0,0 0 0,0 0 0,1 1 0,0 0 0,1 2 0,1 1 0,-2-3 0,0-3 0,-1-4 0</inkml:trace>
  <inkml:trace contextRef="#ctx0" brushRef="#br0" timeOffset="359219">24425 11695 24575,'-16'2'0,"0"0"0,-1-2 0,8 2 0,4 7 0,5 10 0,0 9 0,2 7 0,4 0 0,4-5 0,3-6 0,3-6 0,0-3 0,0-1 0,-3-4 0,-3-3 0,-1-4 0,-1-3 0,1-4 0,4-8 0,5-10 0,6-5 0,-2 4 0,-4 6 0,-6 8 0,-7 4 0,-3 0 0,-1-3 0,-1-2 0,-2-2 0,-2 1 0,-1 3 0,-2 4 0,2 2 0,-1-2 0,2 0 0,2-1 0,1 2 0,1 10 0,4 11 0,5 16 0,8 11 0,-7-21 0,1 0 0,0 0 0,0-1 0,7 16 0,-3-7 0,-3-7 0,-2-6 0,-3-4 0,-1-4 0,-4-4 0,0-2 0,-2-2 0,0-1 0,0 1 0,0 0 0,0-1 0,0 0 0,0-1 0</inkml:trace>
  <inkml:trace contextRef="#ctx0" brushRef="#br0" timeOffset="360903">24791 11855 24575,'0'12'0,"0"8"0,0 6 0,1 5 0,4-1 0,2-4 0,3-4 0,-1-5 0,-2-2 0,-2-7 0,-4-1 0,-1-5 0,0 1 0,0 0 0,0-2 0,1-5 0,2-4 0,0-4 0,1-3 0,-1 0 0,0 2 0,1 1 0,0 2 0,2 0 0,2 2 0,3 2 0,3 1 0,3 3 0,2 1 0,0 1 0,0 0 0,0 0 0,3 0 0,1 0 0,-1 0 0,-2 0 0,-5 0 0,-5 3 0,-2 3 0,-2 4 0,-2 6 0,0 2 0,-1 1 0,0-1 0,-1-1 0,0-3 0,-1-3 0,-1-6 0,0 0 0</inkml:trace>
  <inkml:trace contextRef="#ctx0" brushRef="#br0" timeOffset="362421">25634 11804 24575,'-15'0'0,"-2"0"0,-4 0 0,-4 0 0,-6 3 0,-2 2 0,1 4 0,5 4 0,8 0 0,5 1 0,3 4 0,0 4 0,-3 4 0,-2 2 0,0-3 0,2-6 0,6-6 0,6-7 0,9-2 0,9-5 0,10 0 0,8-1 0,3 1 0,1 1 0,-4 1 0,-7 2 0,-8 2 0,-7 2 0,-5 1 0,-4 2 0,-2-1 0,-4 0 0,-4 2 0,-4 1 0,-4 0 0,1 0 0,0-1 0,3-1 0,1-1 0,1-3 0,0-2 0,-1-3 0,-3 0 0,0-1 0,2-1 0,5 0 0,3 0 0</inkml:trace>
  <inkml:trace contextRef="#ctx0" brushRef="#br0" timeOffset="363069">26026 12158 24575,'0'0'0</inkml:trace>
  <inkml:trace contextRef="#ctx0" brushRef="#br0" timeOffset="363869">14236 13162 24575,'-4'0'0,"1"0"0</inkml:trace>
  <inkml:trace contextRef="#ctx0" brushRef="#br0" timeOffset="365537">11979 13405 24575,'0'37'0,"0"1"0,0 8 0,0-12 0,0 3 0,0 2 0,0 2-656,0 0 1,0 3-1,0 1 1,0 2 0,0-1 156,0-2 0,0 0 0,0 1 1,0 0-1,0 1 0,0 0 499,0 2 0,0 0 0,0 1 0,0-1 0,0 1 0,0-1 0,0-2 0,0 1 0,0-1 0,0-1 0,0 1 0,0-1 0,0-2 0,0 1 0,0-2 0,0 1 0,0-1 0,0-1-52,0 4 0,0 0 0,0-1 0,0-1 1,0-1 51,-1 5 0,1-2 0,0 0 0,1-2 226,-1-3 0,0-2 0,0 0 0,1-3-226,0 3 0,0-3 0,0-2 0,1 8 0,0-5 0,1 13 2978,-1-18-2978,-2-9 1979,0-3-1979,0-4 668,0 0-668,0 1 0,0 2 0,0 8 0,-1 6 0,-1 5 0,0 1 0,1-4 0,1-6 0,0-7 0,0-6 0,0-2 0,0 2 0,0 1 0,0 1 0,-2-2 0,0-8 0,-1-1 0,2-6 0,0 0 0</inkml:trace>
  <inkml:trace contextRef="#ctx0" brushRef="#br0" timeOffset="371004">12756 14587 24575,'0'8'0,"0"2"0,0 3 0,0 3 0,0 1 0,0 2 0,0 2 0,0 0 0,0 2 0,0-2 0,0-4 0,0-3 0,0-9 0,0-4 0,0-17 0,0-12 0,0-12 0,0-4 0,0 1 0,0 4 0,1 9 0,6 8 0,5 7 0,13 2 0,11 0 0,-12 4 0,1 1 0,3-1 0,-1 0 0,0 1 0,-2 0 0,18-2 0,-13 5 0,-11 7 0,-7 8 0,-6 8 0,-2 8 0,-3 5 0,-1-1 0,0 2 0,0 1 0,0 1 0,0 2 0,0-3 0,0-6 0,0-7 0,0-7 0,0-7 0,0-3 0</inkml:trace>
  <inkml:trace contextRef="#ctx0" brushRef="#br0" timeOffset="372753">13474 14597 24575,'0'6'0,"0"1"0,0-1 0,0 3 0,0 2 0,0 4 0,0 2 0,0 3 0,0-1 0,0-1 0,1 0 0,2-2 0,3 0 0,3-3 0,3-1 0,0-3 0,0-2 0,-1-1 0,-2-1 0,1-2 0,0 0 0,3-2 0,5-1 0,6 0 0,4 0 0,0-2 0,0-2 0,-3-4 0,-1-6 0,-3-3 0,-3-3 0,-5-1 0,-4 2 0,-4 2 0,-4 2 0,-5 3 0,-4 2 0,-4 1 0,-3 2 0,-2 1 0,-3 1 0,-3 1 0,-2 1 0,-1 1 0,2 0 0,2 0 0,2 1 0,1 0 0,0 1 0,0 0 0,-2 0 0,2 0 0,3 0 0,3 0 0,5 0 0,4 1 0,2-1 0,2 1 0</inkml:trace>
  <inkml:trace contextRef="#ctx0" brushRef="#br0" timeOffset="374387">14992 14471 24575,'18'-2'0,"15"-5"0,-10-1 0,1-1 0,1-3 0,-1-2 0,-2-2 0,-3-2 0,9-22 0,-18 17 0,-2-2 0,-2-2 0,-1-2 0,-1-4 0,-2 0 0,-1-3 0,-1-1 0,1 1 0,-2 0 0,0 2 0,-1 2 0,-1 4 0,-2 3 0,-11-9 0,-5 15 0,-2 13 0,-1 16 0,2 16 0,1 18 0,11-15 0,1 3 0,-1 4 0,1 2 0,0 6 0,1 1-299,2-11 0,0 1 0,1 1 299,0 6 0,-1 2 0,1 0-389,1-7 0,0 1 0,1 0 1,-1 1 388,0 2 0,0 0 0,1 1 0,-1-1 0,1-1 0,0 0 0,0-1 0,1 0-192,-1 8 0,0 0 0,0-3 192,1-5 0,0-1 0,1-2 0,-1 8 0,1-3 0,0-7 0,0-3 799,-1 12-799,1-16 1575,0-9-1575,1-6 654,0-2-654,-1-1 0,0-2 0,-1-2 0,-1-1 0,2 0 0,0 0 0,1 0 0,0-1 0,0-8 0,-1-3 0,0-5 0,0 2 0,0 1 0,1-3 0,0-6 0,0-6 0,0-8 0,5 4 0,1 0 0,-3 1 0,8-12 0</inkml:trace>
  <inkml:trace contextRef="#ctx0" brushRef="#br0" timeOffset="376489">15413 14717 24575,'-25'0'0,"-2"0"0,-1 0 0,1 2 0,7 5 0,6 6 0,5 3 0,5 2 0,2-1 0,3-1 0,2-2 0,2-2 0,3-1 0,1-3 0,0-1 0,1-1 0,-2-2 0,0 0 0,0-1 0,-1-2 0,0-1 0,4 0 0,3 0 0,6 0 0,2 0 0,0 0 0,0 0 0,-2-3 0,-1-4 0,-3-4 0,-4-3 0,-5 1 0,-4 0 0,-6 3 0,-8 0 0,-4 2 0,-4 2 0,2 1 0,8 3 0,4 1 0</inkml:trace>
  <inkml:trace contextRef="#ctx0" brushRef="#br0" timeOffset="377787">15688 14901 24575,'-2'-6'0,"0"-4"0,2-5 0,0-5 0,0-1 0,0-3 0,0-1 0,0 0 0,-1 0 0,-1 5 0,-1 7 0,2 6 0,1 5 0,5 4 0,6-1 0,6 0 0,3-1 0,4 0 0,0 0 0,-3 0 0,-2 0 0,-4 0 0,-3 0 0,-1 0 0,-5 0 0,0 0 0</inkml:trace>
  <inkml:trace contextRef="#ctx0" brushRef="#br0" timeOffset="381839">16210 14700 24575,'0'12'0,"0"1"0,0 4 0,0 1 0,0-3 0,0-1 0,0-2 0,0-3 0,0-2 0,0-2 0,0-1 0,2-2 0,3 1 0,4 0 0,5 1 0,5 2 0,2 2 0,-1 1 0,-4 0 0,-4 0 0,-2-4 0,-1-1 0,1-3 0,-1-1 0,0-2 0,-1-3 0,-3-5 0,-2-6 0,-3-5 0,-6-4 0,-5-2 0,-4 3 0,-3 5 0,3 7 0,0 6 0,3 4 0,5 2 0,3 2 0,4 2 0,0 3 0,0 1 0,0 0 0,1-2 0,1-2 0,1-3 0,-1 0 0,1 2 0,0 3 0,7 12 0,10 17 0,-6-11 0,1 2 0,3 6 0,1 0 0,1 2 0,-1-2 0,-2-3 0,-1-1 0,-2-4 0,-2-2 0,6 11 0,-8-9 0,-3-2 0,-4-1 0,-2 0 0,-1 1 0,-1 3 0,-8 9 0,-12 8 0,6-18 0,-3-1 0,-2 1 0,0-1 0,0-3 0,1-1 0,-13 8 0,5-11 0,4-9 0,-3-4 0,-2-4 0,-2-4 0,5-6 0,5-5 0,7-5 0,3-1 0,4 0 0,3 2 0,1 6 0,1 3 0,1 1 0,0 1 0,1 0 0,3 1 0,4 1 0,9 0 0,11-5 0,11-4 0,-16 6 0,2-2 0,1-1 0,0 0 0,-2 0 0,-1 0 0,19-11 0,-12 3 0,-5 3 0,-5 0 0,0-1 0,-1-1 0,0 2 0,-1 0 0,0 2 0,1 1 0,0 1 0,3-2 0,2-2 0,1-5 0,-1-4 0,-3 1 0,-5 1 0,-6 5 0,-6 3 0,-3-3 0,-4-4 0,-6-5 0,-5-4 0,-2 2 0,1 5 0,2 8 0,2 8 0,2 5 0,0 3 0,0 2 0,-2 0 0,0 3 0,2 2 0,1 5 0,5 3 0,0 1 0,2 0 0,1-2 0,0-2 0,0 0 0,0 0 0,1 2 0,3 2 0,3-1 0,5-1 0,3-1 0,4-2 0,4-2 0,3-2 0,2-2 0,0 0 0,-2 0 0,-4 1 0,-4-1 0,-4-2 0,-3 0 0,-2 0 0,-2 0 0,0 0 0,-2 2 0,-1-2 0,-1 1 0,-1-2 0,0 0 0,1 0 0,-1-4 0,0-6 0,1-9 0,0-20 0,0 8 0,1-5 0,-1-1 0,1-5 0,1-2-499,-1 4 0,1-2 1,-1-1-1,1 0 499,1-3 0,0 0 0,-1 0 0,1 0 0,0 2 0,0-1 0,-1 2 0,1 2-17,1-2 0,-1 1 0,0 4 17,1-4 0,-1 4 0,0-8 0,-4 29 0,-2 16 0,0 16 1988,0 18-1988,0-8 0,0 2 29,1 5 0,0 3-29,0 2 0,0 1 0,0-2 0,1 0 0,0-1 0,-1-1 0,0 0 0,0 0 0,0 1 0,-1 1 0,0 7 0,0 1 0,0 2 0,0 1 0,0 1 0,0-1 0,0-4 0,0-2 0,1-9 0,0-2 0,0 14 0,1-19 0,-1-12 0,-1-6 0,1-3 0,0-2 0,0-1 0,-1-1 0</inkml:trace>
  <inkml:trace contextRef="#ctx0" brushRef="#br0" timeOffset="383309">16832 14337 24575,'24'0'0,"9"0"0,6 0 0,7 0 0,-3 0 0,-3 0 0,-6 0 0,-5 0 0,-8 0 0,-7 0 0,-5 0 0,-4 0 0,0 0 0,0 0 0,2 0 0,2 0 0,2-1 0,-1-1 0,-4 0 0,-3 0 0,-2-1 0,2 0 0,5 1 0,-4 0 0,4 1 0</inkml:trace>
  <inkml:trace contextRef="#ctx0" brushRef="#br0" timeOffset="386145">15320 16450 24575,'0'0'0</inkml:trace>
  <inkml:trace contextRef="#ctx0" brushRef="#br0" timeOffset="1.85234E6">19730 2132 24575,'0'16'0,"0"16"0,0-5 0,0 3 0,0 9 0,0 3 0,0 5 0,0 3 0,0-16 0,0 2 0,0-1-285,0 2 0,0 0 1,0 1 284,0 1 0,0 0 0,0 0 0,0 0 0,0 1 0,0-1 0,0-2 0,0-1 0,0 0 105,0 13 0,0-2-105,0-7 0,0-3 0,0-8 0,0-1 0,0 10 0,0-15 0,0-16 0,0-8 0,0-8 0</inkml:trace>
  <inkml:trace contextRef="#ctx0" brushRef="#br0" timeOffset="1.85326E6">19402 2595 24575,'11'-5'0,"15"1"0,-3 4 0,4 0 0,8 0 0,2 0 0,3 0 0,1 0 0,0 0 0,-2 0 0,-4 0 0,-3 0 0,18 0 0,-15 0 0,-15 0 0,-12 0 0,-3 0 0</inkml:trace>
  <inkml:trace contextRef="#ctx0" brushRef="#br0" timeOffset="1.85478E6">20185 2779 24575,'-8'6'0,"4"2"0,0 6 0,4 8 0,0 8 0,0 3 0,0-1 0,0 1 0,5 0 0,4 0 0,6-3 0,4-5 0,0-8 0,0-7 0,2-5 0,2-4 0,5-2 0,3-3 0,0-3 0,-4-4 0,-5 0 0,-4 2 0,-6-1 0,-5 2 0,-4-1 0,-2-1 0,-1-2 0,-3-6 0,-5-8 0,-9-8 0,-7-5 0,-6 2 0,-2 8 0,-1 10 0,0 9 0,3 6 0,5 4 0,5 0 0,5 1 0,6 3 0,2 0 0,5-1 0,0-2 0</inkml:trace>
  <inkml:trace contextRef="#ctx0" brushRef="#br0" timeOffset="1.85638E6">20917 2796 24575,'-5'0'0,"1"-1"0,1 0 0,2 1 0,1 2 0,0 7 0,0 10 0,0 11 0,-3 5 0,0-3 0,-2-8 0,2-8 0,2-7 0,1-3 0,5 1 0,3 3 0,6 6 0,3 2 0,-1-2 0,-1-3 0,-3-4 0,0-4 0,1-1 0,2-3 0,1-1 0,1-4 0,1-6 0,-1-6 0,-1-2 0,-2-1 0,-2 1 0,-3 3 0,-4-1 0,-2 4 0,-2 1 0,-1 2 0,0-1 0,-3-5 0,-3-7 0,-5-3 0,-3 0 0,-3 6 0,1 6 0,0 5 0,0 4 0,1 3 0,0 1 0,2 2 0,1 1 0,6-1 0,3 0 0</inkml:trace>
  <inkml:trace contextRef="#ctx0" brushRef="#br0" timeOffset="1.85754E6">22080 2312 24575,'0'43'0,"0"-15"0,0 3 0,0 9 0,0 3 0,0 5 0,0 1 0,0 1 0,0-1 0,0-1 0,0-2 0,0-4 0,0-1 0,0-6 0,0-2 0,0-4 0,0-3 0,0 12 0,0-14 0,0-9 0,0-6 0,0-3 0,0-2 0,0 3 0,0 6 0,0 9 0,0 7 0,0 3 0,0-6-3277,0-6 0,0-9 3047,0-7 230,0-5 0,0-4 0</inkml:trace>
  <inkml:trace contextRef="#ctx0" brushRef="#br0" timeOffset="1.85854E6">22338 2846 24575,'0'9'0,"0"4"0,0 8 0,0 3 0,0 2 0,0-1 0,0-7 0,0-3 0,0-4 0,0-5 0,0-3 0,0-1 0</inkml:trace>
  <inkml:trace contextRef="#ctx0" brushRef="#br0" timeOffset="1.85963E6">22687 2275 24575,'0'16'0,"0"15"0,0-5 0,0 3 0,0 10 0,0 1 0,0 4 0,0-1 0,0-2 0,0-1 0,0-5 0,0-3 0,0 16 0,0-9 0,0-11 0,0-7 0,0-5 0,0-6 0,0 0 0,0 3 0,0 5 0,0 2 0,1-1 0,2-4 0,-1-9 0,1 0 0</inkml:trace>
  <inkml:trace contextRef="#ctx0" brushRef="#br0" timeOffset="1.8607E6">22447 2633 24575,'44'0'0,"-15"0"0,2 0 0,5 0 0,1 0 0,1 0 0,0 0 0,-4 0 0,-3 0 0,18 0 0,-15 0 0,-17 0 0,-10 0 0,-1 0 0,6 0 0,7 0 0,4 0 0,-1 0 0,-4 0 0,-4 0 0,-6 0 0,-2 0 0,-2 0 0,-3 0 0,0 0 0</inkml:trace>
  <inkml:trace contextRef="#ctx0" brushRef="#br0" timeOffset="1.86173E6">23002 2299 24575,'0'30'0,"0"19"0,0-17 0,0 1 0,0 4 0,0 0 0,0 0 0,0-1 0,0-3 0,0-2 0,0-3 0,0-1 0,0 22 0,0-7 0,0-4 0,0 0 0,0 0 0,0 1 0,2 5 0,0-19 0,-1 0 0,2 1 0,-1-1 0,3 19 0,-2-12 0,-1-13 0,0-12 0,-1-2 0</inkml:trace>
  <inkml:trace contextRef="#ctx0" brushRef="#br0" timeOffset="1.86379E6">23223 3083 24575,'19'0'0,"1"0"0,-2 0 0,-1 0 0,-4 0 0,-1 0 0,1-3 0,2-4 0,-2-4 0,-1 0 0,-5-4 0,-2-4 0,0-7 0,-1-5 0,-1 3 0,-2 3 0,-1 12 0,0 3 0,-1 9 0,-2 0 0,-4 1 0,-7 0 0,-10 0 0,-10 0 0,-8 0 0,0 0 0,5 2 0,11 2 0,10 3 0,7 1 0,6 0 0,2 1 0,1 4 0,0 8 0,0 7 0,0 7 0,0 4 0,0 2 0,1-1 0,2-6 0,2-6 0,3-9 0,0-5 0,3-4 0,1 0 0,0-1 0,3-1 0,0-1 0,3-1 0,3-2 0,0 0 0,1-2 0,-4 0 0,-2-1 0,-4-1 0,-4 0 0,-5 0 0,-2 0 0,-2 0 0</inkml:trace>
  <inkml:trace contextRef="#ctx0" brushRef="#br0" timeOffset="1.86524E6">23021 2678 24575,'22'0'0,"1"0"0,-3 0 0,-5 0 0,-6 0 0,-4 0 0,0 0 0,-3 0 0,0 0 0,1 0 0,1-1 0,2 0 0,0-1 0,0 0 0,0 1 0,-3 0 0,0 0 0,0-1 0,-1 0 0,1-1 0,0 2 0,-1 1 0,-1 0 0,0 0 0</inkml:trace>
  <inkml:trace contextRef="#ctx0" brushRef="#br0" timeOffset="6.44382E6">11758 11671 24575,'18'0'0,"15"0"0,-9 0 0,3 0 0,5 0 0,2 0 0,5 0 0,1 0 0,0 0 0,2 0 0,2 0 0,1 0 0,1 0 0,0 0 0,-1 0 0,-1 0 0,1 0 0,0 0 0,-5 0 0,0 0 0,-4 0 0,0 0 0,-3 0 0,0 0 0,-2 0 0,1 0 0,0 0 0,0 0 0,1 0 0,0 0 0,1 0 0,-1 0 0,0 0 0,0 0 0,-1 0 0,0 0 0,-1 0 0,0 0 0,0 0 0,0 0 0,-1 0 0,1 0 0,0 0 0,-1 0 0,0 0 0,0 0 0,0 0 0,0 0 0,-1 0 0,0 0 0,-2 0 0,-1 0 0,22 0 0,-8 0 0,-5 0 0,-4 0 0,-2 0 0,0 0 0,0 0 0,-2 0 0,-5 0 0,-7 0 0,-4 0 0,-6-1 0,0 0 0,-5-1 0,-4 0 0,3 1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07:3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6010 11197 24575,'24'0'0,"15"0"0,-12 0 0,3 0 0,9 0 0,3 0 0,7 0 0,1 0-394,-12 0 0,0 0 0,1 0 394,3 0 0,0 0 0,1 0 0,2 0 0,1 0 0,0 0 0,1 0 0,0 0 0,1 0 0,-1 0 0,1 0 0,-1 0 0,2 0 0,-1 0 0,1 0 0,-1 0 0,1 0 0,-1 0 0,-1 0 0,1-1 0,-1 0 0,-1 0 0,0 0 0,-1-1 0,-2 1 0,0-1 0,-1 1 0,0-1 0,-1 1 0,0 0 0,1 0 0,0 1 0,0-1 0,0 1 0,1 0 0,-1 0 0,2 0 0,0 0 0,0 0 0,0 1 0,1-1 0,0 2 0,-1-1 0,1 2 0,0-1 0,0 2 0,1-1 0,-1 1 0,0 1 0,0 0 0,0 0 0,-4-1 0,0 0 0,-1-1 0,-1 0 0,-1 0 0,0-2 21,-4 1 0,-1-1 0,1-1-21,13 0 0,0 0 0,2 0 0,0 0 0,-2 0 0,0 0 0,2 0 0,-1 0 0,-15 0 0,0 0 0,1 0 0,2 0 0,0 0 0,1 0-327,3 0 0,1 0 0,1 0 327,4 0 0,0 0 0,1 0 0,-2 0 0,0 1 0,0 0 0,-1 0 0,0 1 0,-2 0 0,-2 1 0,-1 0 0,-1 1-5,11 3 1,-1 1 4,-5 0 0,-2 0 419,-7-1 0,-3 1-419,17 5 224,-16-3-224,-9-3 1037,-10-3-1037,-5-2 10,-3 0-10,-2 0 0,-4-1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55:14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20884 7462 24575,'44'0'0,"-1"0"0,0 0 0,0 0 0,0 0 0,-1 4 0,0 3 0,0 0 0,2 1 0,1-1 0,1-1 0,-4-3 0,1-2 0,2-1 0,0 0 0,1 0 0,-1 1 0,0 0 0,-2 3-339,3 1 0,-1 3 0,-1 1 0,0 0 0,0 0 1,-1-1-1,1-2 339,6-1 0,0-2 0,-1 0 0,1-1 0,-1 1 0,-1 1 0,-2 2 0,-1 1 0,0 0 0,0 1 0,-1 0 0,0-1-320,3 1 0,0 0 0,-1-1 0,0 1 0,-1-2 320,-2 0 0,2 0 0,-2-1 0,-3 0 0,-7 1 0,-2 2 0,-2 0 457,21 0 0,-2-1-457,-6-3 0,1 12 0,-12-16 1106,-27 0-1106,12 0 1952,-16 0-1952,0 0 0,0 0 0</inkml:trace>
  <inkml:trace contextRef="#ctx0" brushRef="#br0" timeOffset="724482">11607 5885 24575,'49'0'0,"-1"0"0,0 0 0,1 0 0,-1 0 0,-1 0 0,0 0 0,-1 0 0,-1 0 0,-3 0 0,10 0 0,-3 0 0,-1 0 0,-1 0 0,0 0 0,1 0 0,-4 0 0,1 0 0,0 0 0,-3 0 0,0 0 0,-2 0 0,0 0 0,8 0 0,0 0 0,-3 0 0,-2 0 0,-1-1 0,-5 0 0,3-1 0,0 0 0,0 0 0,1 0 0,0 0 0,0-1 0,0 0 0,-1 0 0,-4 1 0,0 0 0,1 0 0,8 1 0,1 0 0,-1 0 0,-2 0 0,-2 1 0,2-1 0,6 1 0,2-1 0,-3 1 0,-8 0 0,-3 0 0,1 0 0,0 0 0,0 0 0,0 0 0,2 0 0,0 0 0,1 0 0,-1 0 0,1 0 0,-2 0 0,-2 0 0,-1 0 0,-2 0 0,3 0 0,-3 0 0,-1 0 0,0 0 0,0 0 0,0 0 0,1 0 0,1 0 0,0 0 0,3 0 0,-2 0 0,2 0 0,-2 0 0,3 0 0,-1 0 0,12 0 0,-4 0 0,1-1 0,-11-1 0,-10 1 0,-10 0 0,-6 1 0,-4 0 0,-2 0 0,-1 0 0,-1 0 0,0 2 0,0 1 0,0 0 0,-3 0 0,1-2 0,-2 0 0</inkml:trace>
  <inkml:trace contextRef="#ctx0" brushRef="#br0" timeOffset="739449">9135 5812 24575,'41'0'0,"-16"0"0,2 0 0,7 0 0,2 0 0,7 0 0,2 0 0,-11 0 0,1 0 0,1 0-291,2 0 0,1 0 0,0 0 291,0 0 0,0 0 0,0 0 0,0 0 0,0 0 0,1 0 0,0 0 0,0 0 0,-1 0 0,-2 0 0,-2 0 0,1 0 0,-1 0 0,0 0 0,-1 0 29,16 0 1,-2 0-30,-3 0 0,0 0 0,4 1 0,1 0 0,-17 0 0,1 1 0,0-1 0,0 1 0,0 0 0,0 0 0,15 1 0,-1 1 0,-3-1 0,-1 1 0,-2-1 0,-2 0 0,-2 0 0,-1 0 0,-1-1 0,-2 1 0,-4-1 0,-1 0 0,-3 0 0,-1 1 652,19 2-652,-7 0 162,-6 1-162,-6 0 0,-5 0 0,-5-1 0,-3-1 0,-4 0 0,-3-2 0,-2 1 0,-1-1 0,0-1 0,0 3 0,-1-2 0,2 1 0,-2-1 0,1 1 0,-4-2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57:30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14146 3281 24575,'16'20'0,"-12"11"0,27-11 0,-11 23 0,-11-17 0,2 1 0,16 7 0,0 2 0,-14 12 0,0 0 0,5-19 0,3-1 0,-1 0 0,3 11 0,-3 0 0,-10-7 0,1-5 0,29-6 0,-37 3 0,13-24 0,-16 0 0,0 0 0,16 0 0,-12-24 0,11 3 0,-15-22 0,6 13 0,4 1 0,18-12 0,-10 4 0,1-1 0,1 6 0,3 2 0,6 1 0,1 1 0,-9-6 0,-1 1 0,1 13 0,1 3 0,9-11 0,-27-3 0,12 27 0,-16-12 0,0 16 0,0 0 0</inkml:trace>
  <inkml:trace contextRef="#ctx0" brushRef="#br0" timeOffset="1617">14340 3352 24575,'20'0'0,"11"15"0,-27 13 0,14-11 0,3 3 0,-2 21 0,0 0 0,4-18 0,1-1 0,-4 10 0,0 4 0,-1-6 0,-1-8 0,1-2 0,2 9 0,1 0 0,13 7 0,-15 7 0,-5-22 0,9 3 0,-18-24 0,17 0 0,-23 0 0,0 0 0,0-24 0,0 18 0,0-17 0,0 23 0,0-16 0,16 12 0,-12-11 0,12-1 0,-16-4 0,16-6 0,7-6 0,-4-7 0,3-3-403,-3 13 0,4-1 1,0-2-1,-2 0 403,-2-3 0,-1-1 0,-1 0 0,2 0 0,2-1 0,1 1 0,0 0 0,-1 2-73,4-7 0,0 2 0,-2 3 73,0-5 0,1 4 0,2 5 0,-5 5 0,-17 5 0,11-1 0,-15 23 0</inkml:trace>
  <inkml:trace contextRef="#ctx0" brushRef="#br0" timeOffset="2850">15169 3563 24575,'0'20'0,"0"11"0,0-27 0,0 28 0,0-28 0,0 35 0,0-33 0,0 17 0,0-23 0,0 0 0,0 0 0</inkml:trace>
  <inkml:trace contextRef="#ctx0" brushRef="#br0" timeOffset="4551">15487 3563 24575,'0'20'0,"0"-4"0,0-1 0,0-11 0,0 12 0,0 0 0,0 11 0,0 10 0,0-9 0,0 3 0,0-27 0,0 12 0,0-16 0,0-16 0,23-4 0,-17-23 0,18 6 0,-8-6 0,3 8 0,2 5 0,1 1 0,-3 8 0,-1 1 0,5-3 0,-2 3 0,-2 4 0,-3 16 0,0 0 0,-13 0 0,13 0 0,-16 0 0,0 0 0,0 16 0,0-12 0,0 27 0,0-4 0,0 11 0,0 5 0,0-8 0,0-15 0,0 19 0,24-18 0,-18 7 0,17 3 0,-23-27 0,0 12 0,0-16 0,0 0 0</inkml:trace>
  <inkml:trace contextRef="#ctx0" brushRef="#br0" timeOffset="6100">16210 3599 24575,'-8'31'0,"0"0"0,7 4 0,-1-1 0,-14 13 0,7-17 0,2-1 0,3 8 0,-11-10 0,15 5 0,0-28 0,15 11 0,-11-15 0,28 0 0,-29 0 0,22 0 0,5 0 0,-4 0 0,15 2 0,0-4 0,-15-13 0,3 14 0,-4-2 0,-21-29 0,28 29 0,-28-37 0,11 19 0,-15-22 0,0 7 0,0 8 0,0-2 0,0 2 0,0-1 0,1-13 0,-2-2 0,-6-4 0,-1 0-216,6 12 0,1 0 0,0 0 216,-4-3 0,0 0 0,-1 1 0,-2-8 0,0 2 0,7 0 0,-2 4 0,-12-7 0,-9 11 0,18-3 0,-17 33 0,23-33 0,0 35 0,0-12 0</inkml:trace>
  <inkml:trace contextRef="#ctx0" brushRef="#br0" timeOffset="8383">16845 3828 24575,'0'-35'0,"0"-1"0,-16 17 0,13 3 0,-29-7 0,28 17 0,-11-18 0,15 48 0,0-18 0,0 33 0,0-20 0,0 1 0,0 11 0,0-27 0,15 12 0,-11-16 0,28 0 0,-29 0 0,37 0 0,-34 0 0,33 0 0,-35 0 0,11-16 0,1 12 0,-12-27 0,12 11 0,-16-23 0,0 22 0,0-18 0,0 35 0,0-12 0,0 0 0,0 12 0,0-11 0,0 15 0,-16-16 0,-4 12 0,-23-12 0,6-7 0,10 17 0,-5-18 0,13 24 0,-1 0 0,4 0 0,-7 0 0,17 24 0,-18-18 0,24 17 0,0-7 0,0-12 0,0 27 0,0-27 0,0 12 0,0 0 0,0-12 0,0 35 0,0-33 0,0 17 0,0-23 0,0 0 0,24 0 0,-18 0 0,17 0 0,-23 0 0,0 0 0,0 0 0</inkml:trace>
  <inkml:trace contextRef="#ctx0" brushRef="#br0" timeOffset="9969">17251 3634 24575,'0'20'0,"16"-5"0,-13 9 0,13-18 0,-16 17 0,0-23 0,0 0 0,24-23 0,-18 1 0,17-21 0,-7 8 0,-8 5 0,3 1 0,7 8 0,0 1 0,1-23 0,2 20 0,-3 6 0,-12 12 0,33-19 0,-35 24 0,12 0 0,-16 0 0,0 0 0</inkml:trace>
  <inkml:trace contextRef="#ctx0" brushRef="#br0" timeOffset="12267">17216 3387 24575,'19'29'0,"-3"-5"0,0-24 0,-13 16 0,13-12 0,8 27 0,-18-27 0,14 15 0,-1 1 0,-15-14 0,10 12 0,3 3 0,3-1 0,-1 15 0,20-15 0,-33-5 0,18-15 0,-24 24 0,0-18 0,0 17 0,0-23 0,15 0 0,-11 0 0,12 16 0,0-12 0,-12 27 0,27-27 0,-27 27 0,35-27 0,-33 12 0,18-16 0,-24 0 0,15 0 0,-11 0 0,12 0 0,-16 0 0,0 0 0,15-16 0,-11-3 0,16 2 0,0-2 0,-15-24 0,19 22 0,-24-3 0,0 9 0,0 11 0,0-28 0,0 28 0,16-11 0,-12 15 0,11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01:18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6426 5622 24575,'15'0'0,"5"0"0,8 0 0,5 0 0,-1 0 0,-5 0 0,-7 0 0,-5 0 0,-3 0 0,-6 0 0,1 0 0,-4 0 0,0 0 0,0 0 0,2 0 0,4 0 0,7 0 0,3 0 0,1 0 0,-3 0 0,-5 0 0,-2 1 0,-2 0 0,-3 2 0,-3 2 0,-1-2 0,-1 0 0</inkml:trace>
  <inkml:trace contextRef="#ctx0" brushRef="#br0" timeOffset="1998">7602 5655 24575,'38'-2'0,"-10"1"0,3 0 0,13 1 0,3 0-605,-9 0 0,1 0 0,1 0 605,3 0 0,1 0 0,-1 0 0,0 0 0,1-1 0,-1 0 0,1 0 0,-1 0 0,0-1 0,-2 0 0,-1 0 0,-1-1 0,-1 1 0,-1-1 0,-1 0 0,-1 0 0,-1 0 0,0 1 0,14-2 0,-1 0 130,2 1 1,-1 0-131,-1 1 0,0 1 0,-1-1 0,-1 2 0,-3-1 0,0 1 188,-3 0 1,-1 0-189,-2 0 0,-1-1 0,-3 0 0,-1 0 0,-5 0 0,0 0 917,19-2-917,-4 2 260,-2-2-260,4-1 0,3 1 0,1 0 0,3 2 0,-3 1 0,-3 0 0,-5 0 0,-6 0 0,-4 0 0,-4 0 0,-2 0 0,0 0 0,0 0 0,3 0 0,4 0 0,4-1 0,3-1 0,0 1 0,2-1 0,0 2 0,-1 0 0,0 0 0,-3 0 0,0 0 0,-3 0 0,-3 0 0,-4 0 0,-6 0 0,-4 0 0,-2 0 0,-7 0 0,-1 0 0</inkml:trace>
  <inkml:trace contextRef="#ctx0" brushRef="#br0" timeOffset="7332">10456 7473 24575,'15'0'0,"17"0"0,-6 0 0,3 0 0,9 0 0,1 0 0,8 0 0,1 0 0,-14 0 0,0 0 0,1 0-302,2 0 0,0 0 0,1 0 302,2 0 0,0 0 0,0 0 0,-1 0 0,0 0 0,0 0 0,3 1 0,1-1 0,0 1 0,-1 0 0,0-1 0,0 1 0,-1 0 0,-1 1 0,1-1 0,0 0 0,0 0 0,-1 1 0,-3-2 0,0 1 0,-1 0 0,13 0 0,-1-1 0,1 0 0,1 0 0,-1 1 0,1 0 0,-16 0 0,-1-1 0,1 1 0,4 1 0,0 0 0,0 0 0,-1 0 0,1 1 0,-1 0 0,1-1 0,0 0 0,0 1 0,1-1 0,0 1 0,0-1 0,2 0 0,0-1 0,0 0 0,2 0 0,1 1 0,0-1-315,2 1 0,1-1 1,0 0 314,1 1 0,0-1 0,0 1 0,-5-1 0,1 1 0,-2 0-115,-3-1 1,-1 1-1,0 0 115,12 1 0,-1 0 0,-4 0 0,-1 0 0,-1 1 0,0 1 0,-2 0 0,0 0 0,-2 1 0,-1-1 315,-2 1 1,0-1-316,-2 0 0,-1 0 592,-4 0 1,-1-1-593,-3 0 0,0 0 378,18 2-378,-3-3 0,1 1 0,4 0 0,0 1 0,-2-1 0,-5 1 0,-7-3 0,-7 0 0,-4-1 0,-1-1 0,-2 0 0,-1 0 0,1 0 0,1 0 0,4 0 0,6 1 0,3 1 0,0-1 0,-2 1 0,-7-2 0,-7 0 0,-6 1 0,-5 1 0,-2 0 0,-3 0 0,-1-1 0,-2 0 0,2-1 0,0 0 0</inkml:trace>
  <inkml:trace contextRef="#ctx0" brushRef="#br0" timeOffset="80478">20022 5433 24575,'25'-3'0,"15"1"0,-12 2 0,2 0 0,3 0 0,0 0 0,4 0 0,0 0 0,-3 0 0,0 0 0,-3 0 0,-1 0 0,18 0 0,-18 0 0,-15 0 0,-9 0 0,-3 0 0</inkml:trace>
  <inkml:trace contextRef="#ctx0" brushRef="#br0" timeOffset="81856">21464 5495 24575,'31'0'0,"11"0"0,8 0 0,-24 0 0,0 0 0,4 0 0,-1 0 0,-2 0 0,0 0 0,1 0 0,1 0 0,0 0 0,1 0 0,0 0 0,0 0 0,3 0 0,0 0 0,0 0 0,1 0 0,-2 0 0,0 0 0,-2 0 0,-1 1 0,-3 0 0,-1 1 0,18 1 0,-11 0 0,-11-1 0,-6 0 0,-10 0 0,2 0 0,-7-1 0,-1 0 0,-2-1 0,0 0 0,0 0 0</inkml:trace>
  <inkml:trace contextRef="#ctx0" brushRef="#br0" timeOffset="94441">20410 7226 24575,'18'0'0,"16"0"0,-8 0 0,3 0 0,8 0 0,3 0 0,5 0 0,2 0 0,1 0 0,0 0 0,1 0 0,0 0 0,-3 0 0,-1 0 0,-4 0 0,-1 0 0,-4 0 0,-2 0 0,-6 0 0,-2 0 0,15 0 0,-11 0 0,-6 0 0,0 0 0,1 0 0,9-1 0,8-1 0,-16 1 0,1 0 0,4 1 0,2-1 0,3 1 0,2 0 0,2 0 0,0 0 0,2 0 0,-1 0 0,4 0 0,-1 0 0,1 0 0,-1 0 0,0 0 0,-1 0 0,0 0 0,-1 0 0,-5 0 0,0 0 0,-3 0 0,-1 0 0,-3 0 0,0 0 0,-3 0 0,0 0 0,-1 0 0,1 0 0,1 0 0,0 0 0,0 0 0,1 0 0,1 0 0,-1 0 0,1 0 0,-1 0 0,0 0 0,0 0 0,-1 0 0,-1 0 0,0 0 0,0 0 0,-2 0 0,1 0 0,-1 0 0,0 0 0,1 0 0,0 0 0,3 1 0,0 0 0,3 0 0,1 1 0,2 0 0,1 1 0,1 1 0,-1 1 0,1-1 0,-1 0 0,0 1 0,-1-1 0,-1 0 0,0 0 0,-2-2 0,0 1 0,-2-2 0,1 1 0,-2-1 0,-1-1 0,-1 0 0,-1 0 0,0 0 0,-1 0 0,23 0 0,0 0 0,1 0 0,-23 0 0,-1 0 0,2 0 0,-1 0 0,1 0 0,0 0 0,0 1 0,0-1 0,0 1 0,-1 0 0,0 0 0,1 1 0,-2 0 0,1-1 0,23 1 0,-4-1 0,0-1 0,1 0 0,-21 0 0,1 0 0,3 0 0,2 0 0,0 0 0,1 0 0,1 0 0,-1 0 0,0 1 0,-1-1 0,-2 1 0,-1 0 0,-1 0 0,-1 0 0,23 0 0,-5-1 0,-1 1 0,1 1 0,4 0 0,-22-1 0,1-1 0,1 0 0,0 1 0,0-1 0,-1 1 0,-1 0 0,0 0 0,19 0 0,-7 0 0,-10-1 0,-8 0 0,-6 0 0,-8 0 0,0 0 0,-5 0 0,-1 0 0,0 0 0</inkml:trace>
  <inkml:trace contextRef="#ctx0" brushRef="#br0" timeOffset="142693">18245 11210 24575,'-17'0'0,"-5"0"0,-5 0 0,-4 0 0,-3 0 0,-1 0 0,-2 0 0,-3 0 0,1 0 0,-1 0 0,-1 1 0,0 3 0,1 5 0,2 5 0,1 2 0,1 3 0,1-1 0,3 1 0,1-2 0,3-1 0,2 0 0,1-1 0,-2-1 0,-2 1 0,-1 1 0,2 1 0,5 0 0,3 1 0,3 2 0,0 3 0,0 5 0,-4 4 0,0 3 0,0-1 0,3-5 0,7-6 0,5-7 0,2-1 0,0 6 0,-3 7 0,-2 11 0,-1 4 0,1-4 0,2-1 0,1-3 0,4 1 0,1 1 0,1 1 0,0 1 0,0-2 0,0 2 0,0 0 0,0 2 0,1 3 0,3-1 0,4-1 0,2-3 0,3 0 0,2 1 0,3 1 0,2-1 0,1-3 0,2-4 0,1-4 0,3-4 0,0-4 0,2-3 0,2-2 0,2 0 0,1-2 0,0-2 0,-2-2 0,-1-3 0,1-1 0,2-3 0,4 0 0,4-2 0,6-1 0,1 0 0,-24 0 0,0 0 0,24-1 0,0-4 0,-1-1 0,-23 1 0,0 0 0,1 0 0,-1 0 0,2-1 0,1-1 0,0-1 0,1 0 0,0 0 0,-1-1 0,0 0 0,-1-1 0,-2 2 0,-1-1 0,20-6 0,-4 1 0,-3 1 0,-3 1 0,-1 0 0,-4 2 0,-3 1 0,-6 2 0,-5 2 0,-6 1 0,-3 0 0,-1 0 0,5-4 0,8-6 0,7-3 0,6-2 0,-3 3 0,-8 5 0,-10 6 0,-5 3 0</inkml:trace>
  <inkml:trace contextRef="#ctx0" brushRef="#br0" timeOffset="144446">17512 13241 24575,'-8'0'0,"-5"0"0,-1 0 0,-3 0 0,3 0 0,4 0 0,4 2 0,3 1 0,0 4 0,2 1 0,0 0 0,1-1 0,2-3 0,2 0 0,4 2 0,5 5 0,3 4 0,5 3 0,2 0 0,4-2 0,0-3 0,-3-2 0,-4-3 0,-7-1 0,-5-1 0,-4 1 0,-2 1 0,-2 2 0,-3 3 0,-7 1 0,-12 1 0,-12 0 0,-11 0 0,20-8 0,0-1 0,-23 4 0,7-3 0,10-4 0,11-1 0,8-3 0,7-1 0,2 0 0,3-1 0,0 1 0,0 1 0</inkml:trace>
  <inkml:trace contextRef="#ctx0" brushRef="#br0" timeOffset="145794">17772 13106 24575,'0'31'0,"0"3"0,0 7 0,0-3 0,0 3 0,0-6 0,0 0 0,0-6 0,0-5 0,0-5 0,0-5 0,0-1 0,0-7 0,0 2 0,0-6 0,0-1 0,0 1 0</inkml:trace>
  <inkml:trace contextRef="#ctx0" brushRef="#br0" timeOffset="147190">17698 13250 24575,'5'0'0,"-1"0"0,0 0 0,4 0 0,4 0 0,2 0 0,0 0 0,0 0 0,0 0 0,-4 0 0,-3 0 0,-3 0 0,-2 0 0,1 0 0,0 0 0,2 0 0,0 0 0,0 0 0,0 0 0,0 0 0,1 0 0,-1 0 0,0 0 0,-2 0 0,-1 0 0,-1 0 0</inkml:trace>
  <inkml:trace contextRef="#ctx0" brushRef="#br0" timeOffset="149544">18060 13313 24575,'-5'6'0,"-1"0"0,2 1 0,0 0 0,2 0 0,1-2 0,1-1 0,-3 7 0,-4 7 0,-5 10 0,-4 7 0,-1-1 0,3-6 0,5-6 0,3-8 0,2-5 0,3-4 0,-1-2 0,3-2 0,1 0 0,2-1 0,4-1 0,3-1 0,2-2 0,3-2 0,0 0 0,-1-1 0,-2 0 0,-2 0 0,0-3 0,0-2 0,-1-2 0,-3 1 0,-1 2 0,-3 1 0,-1 4 0,-1 0 0,-1 1 0,0 0 0,0 1 0,0 1 0,0 0 0,0 1 0,0 0 0,-1 0 0,0 0 0,-2 0 0,0 0 0,0 1 0,0-1 0,1 0 0,1 0 0,0-1 0,0 1 0,-1 1 0,1 4 0,1 6 0,0 7 0,2 6 0,2 3 0,4 2 0,3 0 0,2-1 0,2-3 0,0-1 0,-1-4 0,-1-2 0,-2-1 0,-4-4 0,0-4 0,-4-3 0,0-1 0,-3-2 0,0 0 0</inkml:trace>
  <inkml:trace contextRef="#ctx0" brushRef="#br0" timeOffset="151211">18315 13062 24575,'0'20'0,"0"1"0,0 3 0,0 0 0,0-3 0,0-2 0,0-1 0,0 0 0,0 3 0,0 2 0,0 1 0,0-3 0,0-3 0,0-4 0,0-2 0,0-5 0,0-1 0,0-4 0,0 2 0,0 5 0,2 9 0,1 11 0,1 6 0,1 0 0,-2-6 0,2-9 0,-3-11 0,0-4 0</inkml:trace>
  <inkml:trace contextRef="#ctx0" brushRef="#br0" timeOffset="152474">18202 13271 24575,'28'-2'0,"3"0"0,3 2 0,-1 0 0,-8 0 0,-7 0 0,-3 0 0,-8 0 0,0 0 0,-6 0 0,0 0 0</inkml:trace>
  <inkml:trace contextRef="#ctx0" brushRef="#br0" timeOffset="154594">18457 13379 24575,'6'0'0,"1"0"0,1 0 0,-1 2 0,-2-1 0,-1 1 0,-5-2 0,-3 0 0,-3 0 0,-3 3 0,0 2 0,3 2 0,0 3 0,3-1 0,0 0 0,2 0 0,1-3 0,0-1 0,0-2 0,0-2 0,-1 1 0,0-1 0,-1 1 0,0 0 0,-1 0 0,0 1 0,0-1 0,3 1 0,0-1 0,2 0 0,2-1 0,0-1 0,2 0 0,1 0 0,2 1 0,6 2 0,7 4 0,4 3 0,0 2 0,-4 0 0,-6-4 0,-6-3 0,-3-3 0,-3-1 0,-1-1 0,-1 0 0</inkml:trace>
  <inkml:trace contextRef="#ctx0" brushRef="#br0" timeOffset="234797">20783 17535 24575,'38'0'0,"-8"0"0,2 0 0,12 0 0,2 0-583,-8 0 1,1 0-1,0 0 583,3 0 0,1 0 0,0 0 0,3 0 0,1 0 0,-1 0 0,1 0 0,1 0 0,-1 0 0,-3 0 0,0 0 0,0 0 0,-4 0 0,0 0 0,-2 0 269,13 0 0,-3 0-269,-6 0 0,-1 0 148,-4 0 0,-1 0-148,-5 0 0,-1 0 0,-3-1 0,0 0 0,23 0 892,-3-1-892,0 1 22,2 0-22,-22 2 0,0-2 0,2 1 0,2-1 0,5 0 0,1-1 0,6-1 0,2 0 0,-12 1 0,0 0 0,2-1-232,2 0 1,1 0-1,0 0 232,2-1 0,-1 1 0,1 0 0,1-1 0,0 1 0,-1 0 0,2-1 0,0 1 0,0 0 0,-2 1 0,-1 0 0,0 0 0,-1-1 0,-1 1 0,0 0 0,-3 0 0,1 0 0,-2 0 0,12-1 0,-1 1 0,-6-2 0,-1 1 0,-8 1 0,-1 0 0,13-1 0,-12 2 0,-10 1 695,-5 0-695,-5-1 0,-4 0 0,0 0 0,2 0 0,13 1 0,14 0 0,-9 0 0,1 0 0,5 0 0,1 0 0,1 0 0,0 0 0,-2 0 0,1 0 0,-4 0 0,0 0 0,15 0 0,-9 0 0,-10 0 0,-5 0 0,-11 0 0,-1 0 0,-8 0 0,0 0 0</inkml:trace>
  <inkml:trace contextRef="#ctx0" brushRef="#br0" timeOffset="250147">15231 9531 24575,'1'-2'0,"2"-1"0,8 3 0,4 0 0,2 1 0,2 2 0,-1 4 0,-3 2 0,-2 3 0,-4-1 0,-3-1 0,-3 1 0,-2-2 0,-1 0 0,0 0 0,0 2 0,-2 1 0,-2 2 0,-4 2 0,-5-1 0,-2 2 0,-1-3 0,1-1 0,0-1 0,-1-2 0,-2-1 0,0-2 0,0-1 0,4-4 0,5-1 0,5-1 0,5-2 0,5-2 0,4-2 0,4 0 0,2 0 0,2 1 0,1 2 0,0 2 0,2 1 0,-1 0 0,0 2 0,-3 2 0,-2 2 0,-2 2 0,-2 0 0,0 1 0,-2 1 0,1 2 0,-1 0 0,-3 0 0,-2 0 0,-3-1 0,-1 0 0,0-2 0,0 1 0,-2 0 0,-2 2 0,-2 0 0,-4 2 0,-2-2 0,-3-2 0,0-3 0,2-4 0,2-2 0,2-1 0,1 0 0,1 0 0,0 0 0,1 0 0,-1 0 0,1 0 0,-1 0 0,-1 0 0,1 0 0,0 0 0,1 0 0,1 0 0,2 0 0,0 0 0,0 0 0,0 0 0,1 0 0,-1 0 0,2-1 0,0-1 0</inkml:trace>
  <inkml:trace contextRef="#ctx0" brushRef="#br0" timeOffset="252982">10826 10223 24575,'-4'0'0,"12"0"0,15 0 0,19-1 0,-11-1 0,2-2 0,7-2 0,1-2 0,6-2 0,2-2 0,-16 3 0,0 0 0,0-1 0,0 1 0,-1 0 0,1 0 0,12-3 0,0 0 0,-3 2 0,-1-1 0,-2 2 0,0-1 0,-3 1 0,0 1 0,-2-1 0,0-1 0,-1 1 0,0-1 0,-2 1 0,0 0 0,2-2 0,0 0 0,1 0 0,0 0 0,1-1 0,0 1 0,1-1 0,0 0 0,-2 1 0,-2 0 0,-1 1 0,0-1 0,-2 2 0,0-1 0,-2 0 0,-1-1 0,1 1 0,0-1 0,0-1 0,1 1 0,-2 0 0,1 1 0,-1-1 0,1 2 0,-2 0 0,0 0 0,1 1 0,-1 0 0,2-1 0,0 0 0,1 0 0,0-1 0,2-2 0,1-1 0,1-1 0,-1 0 0,1 0 0,1-1 0,-1 0 0,1 0 0,1 1 0,-1 0 0,2 0 0,-1-1 0,0 1 0,1-1 0,-2 0 0,0 0 0,-1 0 0,-1 1 0,1 0 0,0 0 0,0 1 0,0-1 0,2 1 0,0 0 0,0 0 0,1 0 0,-1 1 0,0 1 0,0 0 0,-1 1 0,-1 1 0,-1 0 0,-2 0 0,0 0 0,-2 1 0,0-1 0,-2-1 0,-1 0 0,-1 0 0,1-1 0,-1 0 0,0 0 0,2-1 0,-1-1 0,3 0 0,0 0 0,2-2 0,1 0 0,-1 1 0,1-1 0,-3 2 0,-1 0 0,17-5 0,-14 7 0,-11 6 0,-5 3 0,0 2 0,6 0 0,2 0 0,0 0 0,-2 0 0,-3 0 0,-3 0 0,-2 0 0,-2 0 0,-1 0 0,-2 0 0,-3 0 0,-1 1 0,-1 1 0,-1 2 0,0 2 0,0 0 0,-1-1 0,-4-3 0,3-1 0,-2-1 0</inkml:trace>
  <inkml:trace contextRef="#ctx0" brushRef="#br0" timeOffset="284314">20406 9212 24575,'0'17'0,"0"14"0,0 12 0,0 6 0,0-4 0,0-11 0,0-9 0,0-11 0,0-4 0,0-4 0,0 0 0,0-2 0,0 0 0,0-1 0,0 2 0,0 2 0,0 1 0,0 0 0,0 0 0,0-1 0,0-2 0,0 0 0,0 0 0,0 0 0,0 0 0,0 0 0,0-3 0,0-1 0</inkml:trace>
  <inkml:trace contextRef="#ctx0" brushRef="#br0" timeOffset="297964">12039 11324 24575,'3'-11'0,"13"-4"0,24-9 0,-13 8 0,3 0 0,5-3 0,1 0 0,1 0 0,1 0 0,-3 0 0,0 2 0,-3 1 0,-1 1 0,-4 2 0,-2-1 0,19-9 0,-9 5 0,-3 1 0,-6 3 0,-3-1 0,0-1 0,2-3 0,7-8 0,-13 11 0,0 0 0,3-3 0,1 0 0,1-1 0,0 1 0,-2 1 0,1 1 0,18-11 0,-6 6 0,-8 7 0,-6 4 0,-6 4 0,-3 2 0,-3-1 0,0-1 0,-1-1 0,0-1 0,-1 1 0,-1 1 0,-1 2 0,0-1 0,1-1 0,2-2 0,4 0 0,2 0 0,0 2 0,-2 3 0,-3 2 0,-2 2 0,-1 0 0,-2 1 0,-1 2 0,0 2 0,-1 1 0,1 0 0,0-1 0,-1-2 0,0-1 0,0-2 0,0 0 0,0 0 0,1 0 0,0 0 0,0 0 0,-2 0 0,-8 0 0,4 0 0,-5 0 0</inkml:trace>
  <inkml:trace contextRef="#ctx0" brushRef="#br0" timeOffset="300833">15563 10791 24575,'-13'1'0,"-4"5"0,-6 6 0,-5 6 0,-4 6 0,1 1 0,3-2 0,2-2 0,7-5 0,4-2 0,3-3 0,2-1 0,3-3 0,2-1 0,0-2 0,0 1 0,-2 0 0,-2 2 0,-2 2 0,0 0 0,1 0 0,2-2 0,3-2 0,3-2 0,4-2 0,2-1 0,2 0 0,4 0 0,2-2 0,0-1 0,1-1 0,1 0 0,-2 3 0,1 1 0,1 0 0,-2 0 0,0 0 0,-2 0 0,-1 0 0,1 0 0,-1 0 0,-1-1 0,0-1 0,0 0 0,-1-2 0,1 2 0,0 0 0,-1 2 0,-1 0 0,-1 0 0,-2-2 0,-1-1 0,-1-4 0,-2-3 0,0 0 0,-2-2 0,1 7 0,-2-1 0,3 7 0,0 4 0,0 4 0,1 3 0,0 1 0,0 0 0,0-1 0,0 1 0,0 0 0,0 1 0,0-2 0,0 1 0,0 0 0,0-2 0,0 0 0,0-2 0,0-1 0,0-1 0,0-1 0,0 0 0,0 0 0,0 0 0,0-2 0,0 0 0,0-1 0,0 0 0,0 0 0,0 0 0,0 0 0,0-1 0,0-1 0,0 0 0</inkml:trace>
  <inkml:trace contextRef="#ctx0" brushRef="#br0" timeOffset="320809">24763 9102 24575,'0'26'0,"0"7"0,0 12 0,0-20 0,0 1 0,0 20 0,0-7 0,0-11 0,0-12 0,0-5 0,0-4 0,0-1 0,0-2 0,0-2 0,0 0 0,0 2 0,0 0 0,1 3 0,1-1 0,1-1 0,-1 0 0,0-3 0,-1 0 0,0-2 0</inkml:trace>
  <inkml:trace contextRef="#ctx0" brushRef="#br0" timeOffset="326819">11893 12259 24575,'20'0'0,"19"-1"0,-6 0 0,4-3 0,11-1 0,2-2-619,-13 1 1,2-2 0,0 0 618,3-2 0,1-1 0,-1-1 0,2 0 0,0-1 0,0-1 0,1 0 0,1 0 0,-1 0 0,-2 1 0,1 0 0,-1 1 0,-2 0 0,-1 0 0,0 1 0,-2 1 0,-1 0 0,0 1 128,-4 0 1,0 1-1,-1 0-128,15-4 0,-3 2 178,-4 1 1,-1 0-179,-3 1 0,-2-1 0,-1 2 0,-1-1 0,-1 0 0,-1 0 471,-1 0 0,-2 0-471,21-5 171,-12 3-171,-11 5 0,-9 1 0,-7 1 0,-2 1 0,0-4 0,2-2 0,6-4 0,5-4 0,8-2 0,4-2 0,2 2 0,2 2 0,-4 4 0,-6 5 0,-6 3 0,-6 4 0,-7 0 0,-1 0 0,-5-1 0,-2-1 0,-5-1 0,3 1 0,-3 0 0</inkml:trace>
  <inkml:trace contextRef="#ctx0" brushRef="#br0" timeOffset="337889">25983 17208 24575,'0'-19'0,"0"0"0,0-9 0,0-9 0,0 12 0,0 0 0,0-5 0,0-1 0,0-1 0,0-1 0,0 2 0,0 0 0,0 5 0,0 1 0,0-12 0,0 15 0,0 10 0,3 5 0,3-2 0,2-2 0,4-6 0,3-4 0,2 2 0,0 4 0,-4 6 0,-2 5 0,-5 3 0,2 1 0,0 0 0,9 0 0,10 6 0,8 8 0,3 9 0,-3 7 0,-8-1 0,-9-5 0,-8-4 0,-5-1 0,-6 0 0,-6 3 0,-9 3 0,-11-1 0,-8-2 0,-2-5 0,4-5 0,7-5 0,8-3 0,6-3 0,5-1 0,2 0 0,1-2 0,2 2 0,-1-3 0,10 7 0,3 6 0,12 7 0,1 4 0,-1-1 0,-3-5 0,-6-4 0,-4-4 0,-2-2 0,-3-1 0,-1 0 0,-1 1 0,0 2 0,2 1 0,2 3 0,1 4 0,0 2 0,0-2 0,-2-2 0,-2-4 0,-1-1 0,-1-3 0,0-3 0,-1 0 0</inkml:trace>
  <inkml:trace contextRef="#ctx0" brushRef="#br0" timeOffset="339801">26500 17149 24575,'6'-2'0,"3"0"0,7 2 0,2 0 0,0 0 0,-4 0 0,-9-1 0,-2-2 0,-6 1 0,0-2 0,-4-1 0,-2-4 0,-1-2 0,0 1 0,2 4 0,0 3 0,-2 2 0,-3 1 0,-6 0 0,-2 0 0,1 0 0,5 0 0,5 0 0,5 2 0,3 2 0,2 3 0,0 1 0,0 1 0,0 1 0,2 0 0,2 4 0,4 4 0,3 4 0,1 1 0,0-4 0,-4-5 0,-1-5 0,-1-5 0,-1-2 0,1-2 0,1 0 0,-1 0 0,0 0 0,-2 0 0,-1 0 0,-1 0 0,-1 0 0</inkml:trace>
  <inkml:trace contextRef="#ctx0" brushRef="#br0" timeOffset="343216">26801 17149 24575,'0'5'0,"1"-2"0,1-2 0,2-1 0,2 0 0,1 2 0,1 3 0,0 1 0,1 2 0,-3-4 0,0-1 0,-4-1 0,1 2 0,0 1 0,1 2 0,1 1 0,2 0 0,1 1 0,2 0 0,1-2 0,0-2 0,1-2 0,-1-2 0,0-1 0,-3-3 0,-1-3 0,-2-3 0,-3-5 0,-1 1 0,-1 1 0,-1 1 0,-3 3 0,-2 0 0,-2 2 0,-1 1 0,0 2 0,2 2 0,1 1 0,1 0 0,-1 0 0,0 0 0,-1 0 0,0 0 0,-1 1 0,-2 1 0,-3 3 0,-2 2 0,-2 2 0,0 3 0,1 0 0,4 0 0,4-1 0,5 0 0,2-2 0,1 0 0,0-2 0,0-1 0,0-3 0,2-2 0,3 0 0,3 0 0,4 3 0,3 3 0,3-1 0,1-1 0,-4-3 0,-3-2 0,-4-1 0,-2-1 0,-3-3 0,-2-2 0,-1-1 0,0 0 0,0 2 0,0 1 0,0 5 0,0 4 0,0 4 0,0 8 0,0 9 0,1 13 0,1-14 0,1 2 0,0 3 0,2 0 0,0 1 0,1-2 0,-1-1 0,1-1 0,3 15 0,-2-12 0,-3-6 0,-1-4 0,0 0 0,-2 5 0,0 2 0,-1 7 0,-4 4 0,-7 1 0,-5-2 0,-6-6 0,-2-6 0,-7-6 0,-9-7 0,-7-5 0,-1-6 0,7-9 0,9-9 0,11-7 0,10-5 0,6-1 0,5 0 0,0 2 0,2 1 0,4 4 0,5 3 0,5 1 0,4-1 0,1-2 0,1-1 0,-2-1 0,-2 6 0,-3 5 0,-4 4 0,-2 6 0,-3 1 0,-4 2 0,0 1 0</inkml:trace>
  <inkml:trace contextRef="#ctx0" brushRef="#br0" timeOffset="344667">27113 17164 24575,'0'6'0,"0"-1"0,0 0 0,0-1 0,0 1 0,0 1 0,0 0 0,0 1 0,0 6 0,1 6 0,0 6 0,1-1 0,1-3 0,-1-8 0,0-4 0,-1-4 0,1-1 0,-2 0 0,0-1 0,0 1 0,0-1 0,0 0 0,0-2 0,0 0 0</inkml:trace>
  <inkml:trace contextRef="#ctx0" brushRef="#br0" timeOffset="346271">27455 17189 24575,'-6'-3'0,"-4"2"0,-4 1 0,-2 0 0,7 1 0,2 4 0,7 6 0,-1 4 0,-2 3 0,1-2 0,-1-3 0,2-3 0,1 0 0,1-4 0,1-1 0,2-5 0,3-1 0,5-2 0,4 1 0,3-1 0,7 2 0,-8 3 0,1 3 0,-12 1 0,-3 2 0,-3 0 0,-1 0 0,-3 4 0,-4 5 0,-2 2 0,-4 0 0,1-4 0,1-6 0,0-3 0,3-5 0,-3-1 0,4-1 0,0-1 0,4-1 0,1-1 0,1 2 0,1 0 0,0 2 0</inkml:trace>
  <inkml:trace contextRef="#ctx0" brushRef="#br0" timeOffset="347550">27677 16748 24575,'0'15'0,"0"5"0,0 8 0,0 5 0,0 0 0,0 0 0,0-5 0,0-1 0,0-1 0,0-1 0,0 1 0,0 1 0,1 5 0,1 7 0,2 5 0,2 4 0,1 1 0,-2-4 0,0-11 0,-2-11 0,-1-10 0,0-7 0,-1-5 0,0-1 0</inkml:trace>
  <inkml:trace contextRef="#ctx0" brushRef="#br0" timeOffset="348666">27470 16982 24575,'9'0'0,"3"0"0,7 0 0,2 0 0,2 0 0,-6 0 0,-6 0 0,-4 0 0,1 0 0,6 0 0,7 0 0,1-1 0,-2 0 0,-2-1 0,-11 0 0,0 1 0,-6-1 0,0 1 0,0 0 0</inkml:trace>
  <inkml:trace contextRef="#ctx0" brushRef="#br0" timeOffset="350601">27902 17425 24575,'0'-8'0,"0"-5"0,0-3 0,0-3 0,0 7 0,0 3 0,0 6 0,0-1 0,0 2 0,-1 0 0,-1-3 0,-3-3 0,-3-5 0,-1-5 0,0 0 0,0 2 0,3 4 0,4 6 0,3 3 0,4 2 0,1 1 0,3 1 0,2 1 0,4-1 0,4 0 0,5-1 0,4 0 0,-1 0 0,-4 0 0,-3 0 0,-11-1 0,-2-1 0,-7-1 0,0 0 0,0 1 0</inkml:trace>
  <inkml:trace contextRef="#ctx0" brushRef="#br0" timeOffset="352516">28186 17331 24575,'18'-6'0,"-2"-2"0,-4-1 0,-4 0 0,-5 2 0,-1 2 0,-2 1 0,0 1 0,0 0 0,0-3 0,0-6 0,-2-4 0,-1-2 0,-2 2 0,-1 6 0,0 5 0,2 3 0,-1 2 0,1 0 0,1 2 0,0 2 0,1 3 0,0 4 0,-1 2 0,1-2 0,1-1 0,1-3 0,0 0 0,0 0 0,0-1 0,0 0 0,0 1 0,1-2 0,1-1 0,3 1 0,4 4 0,3 5 0,1 2 0,-1 0 0,-2-3 0,-3-5 0,-2-3 0,-1-2 0,-2-3 0,0 0 0,0 0 0,-1 0 0,0 0 0</inkml:trace>
  <inkml:trace contextRef="#ctx0" brushRef="#br0" timeOffset="354384">28613 17187 24575,'-8'0'0,"-3"0"0,-2 0 0,1 0 0,2 0 0,2 0 0,4 0 0,1 2 0,2 0 0,1 2 0,0 0 0,0 1 0,0 4 0,0 3 0,0 3 0,0 0 0,0-2 0,0-6 0,0 1 0,0-5 0,0 2 0,1 3 0,2 6 0,1 4 0,1 3 0,-1 0 0,0-4 0,0-3 0,-1-5 0,0-3 0,1-4 0,-1-1 0,0-1 0,0 0 0,1 0 0,0 0 0,2 0 0,0 0 0,0 0 0,1-1 0,-1-3 0,0-3 0,-2-5 0,-1-6 0,-2-5 0,-1-9 0,0-11 0,0 14 0,0-2 0,0-4 0,-1-1 0,0-4 0,-2-1 0,0 0 0,-1 0 0,-1 5 0,-1 1 0,-1 2 0,0 1 0,1 4 0,-1 1 0,-1 2 0,1 2 0,-8-23 0,-1 2 0,1 5 0,2 6 0,3 9 0,4 12 0,4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08:38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6985 11045 24575,'12'-2'0,"11"0"0,17 2 0,-10 0 0,1 0 0,7 0 0,2 0 0,1 0 0,0 0 0,2 0 0,-1 0 0,-1 0 0,-2 0 0,-2 0 0,-1 0 0,-2 0 0,-2 0 0,-4 0 0,-2 0 0,19 0 0,-6 0 0,3 0 0,2 0 0,6 1 0,-25 0 0,0 0 0,23 0 0,-5 1 0,-8-2 0,-5 1 0,-9 0 0,-5 0 0,-4 2 0,-3-2 0,-3 0 0,-2 0 0,-2 0 0,-1 1 0,0 1 0,-1 0 0,0-1 0</inkml:trace>
  <inkml:trace contextRef="#ctx0" brushRef="#br0" timeOffset="1917">5093 12077 24575,'9'0'0,"15"0"0,20 0 0,-10 0 0,4 0 0,-6 0 0,2 0 0,0 0-415,5 0 1,0 0 0,2 0 414,3 0 0,2 0 0,0 0 0,0 0 0,1 0 0,-1 0 0,0 0 0,-1 0 0,0 0 0,-3 0 0,0 0 0,-1 0 0,-4 0 0,-1 0 0,0 0 151,14 0 1,-3 0-152,-4-1 0,-2 0 0,-4 0 0,-2 0 0,-4 0 0,-1 0 0,19 1 0,-10 0 940,-10 0-940,-7 0 0,-8 0 0,-3 0 0,-3 0 0,0 0 0,-3 0 0,0 0 0,-2 0 0,-1 0 0,-1 0 0</inkml:trace>
  <inkml:trace contextRef="#ctx0" brushRef="#br0" timeOffset="15516">5186 10908 24575,'9'0'0,"9"0"0,12 0 0,10 0 0,10 0 0,-24 0 0,1 0 0,1 0 0,0 0 0,1 1 0,-1 1 0,-1 0 0,0-1 0,21 3 0,-10 0 0,-10-3 0,-9 2 0,-8-2 0,-3 1 0,-4-1 0,-1-1 0,-1 2 0,1-1 0,2 0 0,5-1 0,5 0 0,7 0 0,4 0 0,2 0 0,1 0 0,-3 0 0,-5 0 0,-4 0 0,-9 1 0,-2 1 0,-6 0 0,0 2 0,0-1 0,0-2 0,0 1 0</inkml:trace>
  <inkml:trace contextRef="#ctx0" brushRef="#br0" timeOffset="18165">7120 13134 24575,'16'0'0,"11"0"0,11 0 0,10 0 0,1 0 0,-1 0 0,1 0 0,-5 0 0,-7 1 0,-7 0 0,-9 1 0,-3-1 0,-3-1 0,-2 0 0,-1 0 0,-3 1 0,-2 1 0,-3-1 0,-1-1 0,-2-1 0,0 0 0,-1-1 0,0 1 0,0 0 0</inkml:trace>
  <inkml:trace contextRef="#ctx0" brushRef="#br0" timeOffset="21752">9077 9870 24575,'27'0'0,"0"0"0,7 0 0,3 0 0,10 0 0,2 0-378,-13 0 0,1 0 1,0 0 377,-1 0 0,1 0 0,-1 0 0,-2 0 0,0 0 0,-1 0 185,14 0 0,-1 0-185,-5 0 0,-1 0 94,-4 0 0,-1 0-94,-2 0 0,-2 0 0,-3 0 0,-2 0 0,21 0 575,-6 2-575,-7-1 0,-7 1 0,-7-1 0,-6-1 0,-3 0 0,0 0 0,0 1 0,-1 0 0,0 0 0,0 2 0,7-2 0,11 0 0,14 1 0,-13-1 0,1 0 0,3 0 0,2 1 0,4 0 0,2 1 0,3-1 0,1 1 0,0 1 0,0 0 0,0-1 0,-1 0 0,-4-1 0,-2-1 0,-6 0 0,-1 0 0,15 0 0,-16 1 0,-15-1 0,-8 1 0,-4-1 0,-2 0 0,-1 0 0</inkml:trace>
  <inkml:trace contextRef="#ctx0" brushRef="#br0" timeOffset="24719">13308 9953 24575,'14'0'0,"24"0"0,-1 0 0,7 0 0,-5 0 0,4 0 0,2 0-820,-3 0 1,1 0 0,1 0 0,1 0 645,2 0 1,1 0 0,0 0 0,0 0 173,-1 0 0,0 0 0,0 0 0,-1 0 0,-2 0 0,-1 0 0,0 0 0,-2 0 187,7 0 1,-2 0 0,-2 0-188,-6 0 0,-1 0 0,-3 0 397,11 0 1,-4 0-398,-7 0 0,-3 0 0,-3 0 0,-2 0 0,16 0 2032,-7 0-2032,-2 0 580,3 1-580,2 4 0,5 1 0,3 3 0,-21-5 0,0 0 0,0 0 0,1 0 0,21 3 0,-8-3 0,-11 0 0,-10-1 0,-8-2 0,-5-1 0,-2-2 0,-4-1 0,0 1 0,-1-1 0</inkml:trace>
  <inkml:trace contextRef="#ctx0" brushRef="#br0" timeOffset="36035">10213 11935 24575,'20'0'0,"2"0"0,6 0 0,3 0 0,3 0 0,2 0-1078,9 0 1,3 0 0,2 0 1077,-6 0 0,0 0 0,2 0 0,0 0-379,2 0 0,0 0 0,0 0 0,1 0 379,-2 0 0,1 0 0,-1 0 0,0 0 0,0 0 0,0 0 0,0 0 0,0 0 0,-3 0 0,0 0 0,0 0 0,-1 0-90,0 0 0,0 0 0,-1 0 0,0 0 90,1 0 0,-1 0 0,1 0 0,0 0 0,0 0 0,0 0 0,1 0 0,-1 0 0,1 0 0,-1 0 0,1 0 0,0 0 0,-1 0 0,1 0 0,-1 0 0,1 0 0,-1 0 0,0 0 0,0 0 0,-1 0 0,0 0 0,-1 0 0,0 0 0,0 0-223,9 0 0,-1 0 1,0 0 222,-6 0 0,0 0 0,-2 0 439,-6 1 1,-2 0-1,0 0-439,7 1 0,-2 1 948,-6 0 1,-3 1-949,16 3 1671,-15-2-1671,-11-2 890,-5 0-890,-8-3 0,1 2 0,-7-2 0,-7 0 0,-2 0 0,0 0 0,4 0 0</inkml:trace>
  <inkml:trace contextRef="#ctx0" brushRef="#br0" timeOffset="68318">27634 11539 24575,'0'15'0,"0"13"0,0-4 0,0 3 0,0 9 0,0 3 0,0 8 0,0 2-310,0-13 1,0 1 0,0 0 309,0 2 0,0-1 0,0 1 0,0 2 0,0 0 0,0 0 0,-1 0 0,0 0 0,0 0 0,0 0 0,-1-1 0,0 1 0,0 0 0,-1 0 0,0 0 0,1 0 0,-1-1 0,0 1 0,1 0 0,1 1 0,0 0 0,-1 2 0,2 0 0,-1 1-372,1 1 1,0 2 0,0-1 371,0-9 0,0 0 0,0 0 0,0 0 0,0 1 0,0 1 0,0 0 0,0-1 0,0 0 0,0-1 0,0 1 0,0-2 0,0 10 0,0-1 0,0-1-155,0-3 1,0-2 0,0 0 154,0-5 0,-1 0 0,1-2 0,-2 10 0,-1-2 0,0-6 0,0-3 636,-3 11-636,0-17 1355,4-9-1355,-1-8 514,0 5-514,-3 10 0,-1 15 0,2-13 0,0 2 0,1 2 0,-1 0 0,1 0 0,0 0 0,0-3 0,0-2 0,0 16 0,2-13 0,1-10 0,1-5 0,0-7 0,0 1 0,0-5 0,0 1 0,0 5 0,0 12 0,0 15 0,0 14 0,0-23 0,0 1 0,0 18 0,0-11-3277,0-12 0,0-11 3047,1-5 230,0-5 0,0-2 0,0-2 0,-1 1 0,0-1 3276,0 1 0,0-2-3044,-2 1-232,1-1 0,-3 3 0,1 1 0,-1 0 0,2 0 0,-1 0 0,1 0 0,0 0 0,1 0 0,-1 0 0,-1 0 0,1-2 0,1-1 0,0-2 0,1 3 0,0 0 0</inkml:trace>
  <inkml:trace contextRef="#ctx0" brushRef="#br0" timeOffset="168537">18396 13750 24575,'29'-2'0,"-4"1"0,2 0 0,12 1 0,3 0 0,-7 0 0,2 0 0,1 0-915,5 0 1,2 0-1,1 0 915,-7 0 0,0 0 0,2 0 0,-1 0-355,4 0 0,0 0 0,1 0 0,-1 0 355,2 0 0,-1 0 0,1 0 0,-1 0 0,0 0 0,0 0 0,-1 0 0,-1 0 0,-2 0 0,-1 0 0,0 0 0,-1 0-13,11 1 0,0 0 1,-1 0 12,-1 1 0,-1 0 0,-1 1 0,-3 0 0,-1 0 0,0 1-134,-3 0 0,0 0 0,-1 0 134,-2-1 0,0 1 0,-1-1 0,-1-1 0,1 1 0,-1-1 0,0 1 0,-1-1 0,0 0 0,15 1 0,-1 0 575,-2 0 1,-1-1-576,-3-1 0,0 0 881,-2 0 1,0 0-882,-3-1 0,0 0 573,-1 0 0,1 0-573,-2 0 0,1 0 252,3 0 0,-1 0-252,3 0 0,0 0 20,-2 0 0,-1 0-20,-3 0 0,-2 0 0,17 0 0,-18 0 0,-13 0 0,-7 0 0,-5 0 0,-3 0 0,-1 0 0,-1 1 0,-7 1 0,4-1 0,-5-1 0</inkml:trace>
  <inkml:trace contextRef="#ctx0" brushRef="#br0" timeOffset="263824">3770 13263 24575,'20'-2'0,"24"0"0,-8 1 0,5 2 0,-8-1 0,3 0 0,-1 0-294,3 0 1,-1 0 0,1 0 293,-1 0 0,-1 0 0,0 0 0,13 0 0,-1 0 144,-5 0 1,-1 0-145,-3 0 0,-1 0 73,-2-1 0,0 0-73,-2 0 0,0-1 0,-1 0 0,-1-1 0,-3 0 0,0 0 445,16-2-445,-12 2 0,-13 2 0,-3 1 0,4 0 0,7 0 0,3 0 0,-2 0 0,-7 0 0,-7 1 0,-5 2 0,-3 1 0,-2 1 0,-3-2 0,-2-1 0,-4-3 0,1 1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14:16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10534 5352 24575,'-3'28'0,"2"-3"0,0 4 0,1 17 0,0 5-1093,0-7 1,0 3 0,0 3 944,0-5 1,0 3 0,0 1-1,0 1-454,0-3 1,0 0 0,0 2 0,0 1-1,0 0 602,0-5 0,0 2 0,0 0 0,0 0 0,0 1 0,0 1-244,0-6 1,0 1-1,0 1 1,0-1-1,0 1 1,0 0 0,0-1 243,1 1 0,-1 0 0,0-1 0,0 1 0,0 0 0,1 0 0,-1-1 0,1 1 0,-1 0 0,1-1 0,-1 1 0,1 0 0,0-1 0,0 1 0,0 1 0,-1 0 0,1 1 0,1-1 0,-1 0 0,0 0 0,0 0 0,0 0 0,1 0 0,-1-1 0,0 1 0,1-1 0,-1 1 0,1 0 0,-1 0 0,1 0 0,-1 0 0,1 0 0,-1 0 0,1 1 0,-1-2 0,1 0 0,-1 0 0,1 0 0,0 0 0,-1 0 0,1-1 0,-1 0 0,1 5 0,-1 0 0,0 0 0,1-1 0,-1 0 0,1 0-334,-1 0 1,0-1 0,1 0-1,-1-1 1,0 1 0,1-1 333,-1-3 0,0 1 0,1-2 0,-1 1 0,0-1 0,0 0-84,1 6 1,-1 0 0,0-1 0,0 0 0,0 0 83,1-1 0,0 0 0,0-1 0,0 1 0,0-1 0,0 0 0,0-1 0,0 0 0,0 1 0,0-1 0,0 3 0,0 0 0,0 0 0,0 0 0,0 2-14,0-5 1,0 0 0,-1 2-1,1-1 1,0 1 0,-1 0 13,1 0 0,-1 0 0,0 1 0,0-1 0,0 1 0,0 0 0,0 1 0,0 0 0,0 1 0,0-1 0,0 1 0,-1-1 0,1 0 0,0 0 0,0 0 0,-1 0 0,1 0 0,0-1 0,0-2 0,0-1 0,0-1 0,1 1 0,-1-1 0,0 0 146,0 0 0,1-1 1,-1 0-1,0 0 1,0 0-1,1-1-146,-1 5 0,1-1 0,-1 0 0,0-1 0,1-1 258,-1 6 0,0-1 0,0-1 1,0 0-259,0-5 0,0 0 0,-1 0 0,0-1 0,0-3 0,0 0 0,0-1 0,0 0 380,0 10 0,0-1 1,0 0-381,0-1 0,0 0 0,0 0 0,0 1 0,0 0 0,0 0 0,0 2 0,0-1 0,0 1 0,0-1 0,0 0 0,0 0 0,0-1 0,0-1 0,0 0 0,1-3 0,0-1 0,-1 0 0,1-3 0,0-2 0,0 1 862,0 0 0,-1 0 0,1-1-862,0 0 0,0-1 0,1 0 0,-1-1 0,1 0 0,0 1 0,0 1 0,1 0 0,1 0 0,0-1 0,0 0 0,1 0 0,-1 1 0,0 0 0,1-1 0,-1 0 0,0 0 0,-1 0 0,2 13 0,-1-1 1189,-1-4 1,0-1-1190,-1-3 0,-1-2 804,0-4 0,0 0-804,-1-2 0,0 0 502,0-2 1,0-1-503,0-1 0,0-2 444,0 22-444,0-8 0,0-9 0,0-10 0,0-8 0,0-3 0,0 3 0,0 10 0,0 23 0,-1-10 0,0 4 0,0-6 0,0 2 0,-1 2-263,0 3 0,0 1 1,0 1 262,-1 0 0,1 1 0,0-2 0,0-1 0,1-1 0,0 0 0,0-4 0,0-1 0,1-1 0,0 13 0,1-3 0,0-5 0,1-2 0,0-4 0,2-2 0,-1-4 0,1-1 0,4 22 0,1-2 788,-2 2-788,-2-20 0,0 0 0,0 3 0,0 0 0,-1-1 0,0-1 0,2 19 0,-2-15 0,-1-11 0,-2-13 0,0-3 0,-1-9 0,0 0 0</inkml:trace>
  <inkml:trace contextRef="#ctx0" brushRef="#br0" timeOffset="2265">17115 3942 24575,'-2'22'0,"0"6"0,2 5 0,0 2 0,0 0 0,0-9 0,0-3 0,0-6 0,0-4 0,0-5 0,0-3 0,0-1 0,0 0 0,0-3 0,0-10 0,0-12 0,0-11 0,0-16 0,3 18 0,1-1 0,3-3 0,0 0 0,2-2 0,2 1 0,-1 5 0,1 1 0,5-13 0,-4 17 0,-3 14 0,-2 7 0,0 3 0,5 1 0,10 0 0,14 1 0,14 3 0,-24 0 0,0 0 0,-1 3 0,-1 0 0,13 12 0,-11 5 0,-8 7 0,-8 7 0,-4 7 0,-5-19 0,-2 1 0,-2 2 0,-2 0 0,-3 1 0,-2-1 0,-2 1 0,-3-2 0,0-1 0,-1-3 0,1-3 0,-1-2 0,-10 12 0,4-10 0,0-3 0,-1 0 0,-7 3 0,-7 2 0,15-11 0,-1-1 0,-2 0 0,0 0 0,1-2 0,0-1 0,-20 3 0,11-6 0,9-4 0,10-3 0,7-6 0,3 4 0,4-2 0</inkml:trace>
  <inkml:trace contextRef="#ctx0" brushRef="#br0" timeOffset="3833">18113 3915 24575,'-17'-3'0,"-10"1"0,-19 2 0,17 0 0,-1 0 0,-3 0 0,0 1 0,2 1 0,2 2 0,-20 8 0,13 6 0,12 6 0,9 1 0,5 1 0,4-2 0,3 0 0,2 1 0,1 1 0,0-1 0,1-4 0,5-7 0,11-6 0,16-4 0,14-2 0,-20-1 0,-1 1 0,0 0 0,-2 1 0,17 4 0,-15 1 0,-8 1 0,-8 1 0,-4 2 0,-4 4 0,-1 2 0,-3 4 0,-7 0 0,-9 0 0,-9 0 0,-10-1 0,-5-3 0,-3-2 0,3-4 0,7-5 0,10-4 0,10-3 0,8 0 0,4 0 0</inkml:trace>
  <inkml:trace contextRef="#ctx0" brushRef="#br0" timeOffset="5001">18373 3978 24575,'0'28'0,"0"7"0,0 10 0,0 4 0,0-23 0,0 0 0,0 19 0,0-3 0,0-4 0,0-2 0,0-2 0,0 0 0,0-1 0,0-3 0,0-4 0,0-4 0,0-4 0,0-5 0,0-3 0,0-5 0,0-3 0</inkml:trace>
  <inkml:trace contextRef="#ctx0" brushRef="#br0" timeOffset="6747">18391 4071 24575,'17'7'0,"-1"0"0,-2 2 0,0 0 0,-2-1 0,-1 2 0,0 1 0,0 2 0,2 2 0,-1 2 0,2 2 0,-2 0 0,0-3 0,-2-2 0,-1-5 0,-1-3 0,-1-2 0,0-4 0,-1-4 0,2-10 0,3-11 0,6-10 0,3-6 0,2 2 0,-3 7 0,-5 9 0,-1 6 0,-2 4 0,0 2 0,-1 2 0,-4 4 0,-2 3 0,-1 1 0,0 1 0,-1 0 0,0 0 0,0 0 0,-1 2 0,0 3 0,-1 3 0,0 5 0,0 8 0,0 10 0,0 11 0,0-17 0,0 1 0,0 3 0,0 0 0,0 2 0,0 0 0,0 0 0,0 0 0,0-1 0,0-2 0,0 19 0,0-14 0,0-11 0,0-8 0,0-5 0,0-5 0,0-2 0,0-1 0</inkml:trace>
  <inkml:trace contextRef="#ctx0" brushRef="#br0" timeOffset="8183">19366 4000 24575,'-29'0'0,"-5"0"0,-9 0 0,1 0 0,6 0 0,7 0 0,15 0 0,9 1 0,16 6 0,4 9 0,7 11 0,3 9 0,-11-16 0,2 1 0,0-1 0,2 1 0,3 1 0,1 0 0,3 0 0,1-1 0,2 0 0,0 0 0,0-2 0,0 0 0,-3-3 0,-2-1 0,16 9 0,-11-7 0,-9-6 0,-10-2 0,-4-2 0,-3 0 0,-2 2 0,0 2 0,-1 3 0,-5 0 0,-8-2 0,-9 0 0,-11-1 0,-9 0 0,18-5 0,-2-1 0,-1-1 0,0-1 0,0-1 0,2 0 0,-21-1 0,12-1 0,11 0 0,9-2 0,7-1 0,5 1 0,2-1 0</inkml:trace>
  <inkml:trace contextRef="#ctx0" brushRef="#br0" timeOffset="27201">23242 5092 24575,'0'33'0,"0"1"0,0 9 0,0 3 0,0-3 0,0 2 0,0 1-820,0-5 1,0 1 0,0 1 0,0 1 617,0 3 1,0 2 0,0 0 0,0 1 201,0-8 0,0 0 0,0 1 0,0 0 0,0 0-495,0 2 1,0 0 0,0 0 0,0 1 0,0 1 494,0-4 0,0 0 0,0 1 0,0 0 0,0 0 0,0 1-274,0 2 0,0 1 1,0 0-1,0 0 0,0 1 1,0-1 273,0-5 0,0 0 0,0 0 0,0 0 0,0 0 0,0 1 0,0-1 0,0 1 0,0 0 0,0 0 0,0 0 0,0 0 0,0 0 0,0-1 0,0 6 0,0-1 0,-1 0 0,1 0 0,0 0 0,0-1-309,-1-2 1,1 1 0,0-1 0,-1-1-1,1 0 1,-1 0 308,0 5 0,1 0 0,-1 0 0,0-2 0,-1 0-2,1-5 1,0 0 0,-1-1 0,1 0-1,-1 0 2,1 6 0,-2 0 0,1-1 0,0 1 0,1 1 0,-1-1 0,0 1 0,0 0 0,1-6 0,0-1 0,-1 2 0,1 0 0,0 1-34,-1-3 1,1 0-1,0 2 1,0 0 0,0 0-1,-1 0 34,1 2 0,0 0 0,0 1 0,0 0 0,-1 0 0,1 0 0,-1 2 0,0 0 0,0 1 0,0 0 0,-1 0 0,1 1-82,0-4 1,0 1 0,0 0 0,0 1-1,0-1 1,0 1 0,0 0 81,1 0 0,-1 0 0,0 1 0,0 0 0,1 0 0,-1 0 0,0 1 0,1-4 0,0 0 0,0 1 0,-1 0 0,1 0 0,0 0 0,0 0 0,1 0 0,-1 1 0,0 0 0,1 0 0,-1 0 0,1 0 0,0 0 0,0-1 0,-1 0 0,1 2 0,0 0 0,0-1 0,0 0 0,0 0 0,0-1 0,0 1-67,0-3 1,0 1 0,0 0 0,0-1-1,0 0 1,0-1 0,0 0 66,0 5 0,0-1 0,0-1 0,0 0 0,0 0 0,0-1-64,0 4 1,0-1 0,0 0 0,0-1 0,0 1 63,0-2 0,0 0 0,0-1 0,0 0 0,0 0 0,0-5 0,0-1 0,0 0 0,0 0 0,0-1 168,1 10 0,-1 0 0,1 0 0,0 0-168,0-8 0,1 0 0,-1 0 0,1 0 0,0 1 0,0 0 0,1 0 0,-1 1 0,1 0 0,0 0 0,1 0 0,0 2 0,0-1 0,0 0 0,0 0 0,1-2 0,-1 0 0,1 0 0,0 0 0,0-1 0,0 7 0,1 1 0,0-2 0,1 0 508,-1-2 1,0-1 0,1-1 0,-1 0-509,0-2 0,0 0 0,0-1 0,1 0 0,-1 2 0,1-1 0,0 1 0,0 0 0,1 1 0,0 1 0,0 0 0,0 1 0,0 1 0,1 0 0,0 1 0,-1-1 0,1-2 0,-1 1 0,0-1 0,0-2 0,0-3 0,-1-1 0,0-1 0,0-1 865,1 6 0,0-2 0,-1-2-865,1 7 0,0-3 1121,-2-6 1,0-2-1122,-2-5 0,0-2 2178,4 21-2178,-1-1 1669,-1-4-1669,0-3 210,-3-3-210,-1-6 0,-1-2 0,0-1 0,1-1 0,0 4 0,1 0 0,0 0 0,0-3 0,-2-6 0,0-6 0,-1-4 0,-1-7 0,0 0 0,-1-6 0</inkml:trace>
  <inkml:trace contextRef="#ctx0" brushRef="#br0" timeOffset="34884">17337 4789 24575,'32'0'0,"-7"0"0,5 0 0,15 0 0,4 0-813,-9 0 0,2 0 0,1 0 813,5 0 0,2 0 0,0 0 0,-9 0 0,0 0 0,1 0 0,0 0-388,2 0 1,0 0-1,1 0 1,-1 0 387,2 0 0,-1 0 0,1 0 0,-1 0 0,-1 0 0,-1 0 0,1 0 0,-2 0 19,-3 0 1,0 0 0,-2 0 0,0 0-20,7 0 0,-1 0 0,-1 0-47,-5 0 0,-1 0 1,-1 0 46,11 0 0,-3 0 537,-6 0 1,-3 0-538,-7 0 0,-2 0 1823,10 0-1823,-13 0 979,-9 0-979,-6 0 173,-2 0-173,-3 0 0,-1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15:34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15563 12948 24575,'-10'0'0,"-3"0"0,-6 0 0,-7 0 0,-3 0 0,-4 0 0,-2 1 0,-1 3 0,2 6 0,0 8 0,3 7 0,1 2 0,1 4 0,3 0 0,3 0 0,3-3 0,6-4 0,4-3 0,2-1 0,4 4 0,0 7 0,-1 8 0,0 6 0,1 2 0,0 1 0,1-3 0,1-2 0,1-2 0,1-2 0,0-3 0,2-6 0,4-7 0,4-8 0,5-5 0,4-6 0,2-2 0,3-1 0,5-1 0,7-2 0,6-4 0,5-6 0,-21 2 0,-1-2 0,3-2 0,0-3 0,2-2 0,0-3 0,1-3 0,-1-1 0,0-1 0,-1-1 0,-3 1 0,-1 0 0,-4 3 0,-2 0 0,10-13 0,-11 9 0,-9 9 0,-5 5 0,-2 4 0,-2-5 0,-3-8 0,-4-13 0,1 12 0,-1-1 0,-2-3 0,0-1 0,0 2 0,0 0 0,-11-17 0,1 16 0,0 14 0,-2 9 0,3 4 0,2 3 0,3 4 0,4 3 0,2 2 0,1 1 0,1-1 0,0-2 0,0-3 0,0-4 0,0-1 0,-3 0 0,-2-1 0,-5-1 0,-1-2 0,1 0 0,3-2 0,2-1 0,6 3 0,0-2 0,4 4 0,0 0 0</inkml:trace>
  <inkml:trace contextRef="#ctx0" brushRef="#br0" timeOffset="1284">15432 13501 24575,'11'1'0,"2"3"0,2 3 0,2 4 0,0 2 0,-1 1 0,0 4 0,1 2 0,1 2 0,1 2 0,2 1 0,1-2 0,-3-1 0,-2-4 0,-3-3 0,-3-3 0,-2-1 0,0-2 0,0-1 0,-1-1 0,-1-2 0,-3-1 0,-1-2 0,-1-2 0,0 1 0,-2 0 0,1 1 0,1-1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19:50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4570 3602 24575,'22'0'0,"25"0"0,-4 0 0,6 0 0,-5 0 0,3 0 0,2 0-820,-6 0 1,2 0 0,1 0 0,0 0 613,-7 0 1,1 0 0,1 0 0,-1 0 0,0 0 205,7 0 0,0 0 0,-1 0 0,-1 0 95,-4 0 0,-1 0 0,-1 0 0,-1 0-95,3 0 0,-2 0 0,-3 0 452,5 0 0,-4 0-452,-9 0 0,-3 0 0,1 1 0,-10 1 2185,-11-1-2185,-2 2 834,-4-2-834,-1 0 0,1-1 0,-1 0 0</inkml:trace>
  <inkml:trace contextRef="#ctx0" brushRef="#br0" timeOffset="6170">7861 1679 24575,'0'41'0,"0"-11"0,0 4 0,0-2 0,0 3 0,0 2-871,0 7 1,0 2 0,0 1 870,0-9 0,0 1 0,0-1 0,0 2 0,0 0 0,0 0 0,0 0 0,0 0 0,0 10 0,0-2 0,0-1 100,0-4 1,0-2 0,0-1-101,0-5 0,0-1 0,0-2 276,0 9 0,0-3-276,0-5 0,0 0 0,0-2 0,0-1 0,0 1 0,0 0 660,0 5 1,0 0-661,0 2 0,0 1 218,0 0 0,0 1-218,-1 2 0,0 1 0,0-1 0,-2 0 0,-1 1 0,-1 1 0,-1-3 0,-1 0 0,0-4 0,0-1 0,-1-3 0,1-1 0,0-2 0,0-2 0,1-2 0,0-1 0,-6 19 0,5-7 0,1-11 0,3-8 0,2-7 0,0-6 0,1-2 0</inkml:trace>
  <inkml:trace contextRef="#ctx0" brushRef="#br0" timeOffset="7580">7627 3045 24575,'-28'-2'0,"-1"1"0,-6 0 0,-2 1 0,-4 0 0,-3 0-656,7 0 1,-2 0-1,-2 0 1,-1 0 0,-2 0 116,1 0 1,-1 0 0,-1 0 0,-2 0-1,0 0 1,-1 0 128,6 0 0,-1 0 1,0 0-1,-1 0 1,0 0-1,-1 0 0,0 0 1,-1 0 366,2 0 0,0 0 0,-1 0 0,-1 0 0,1 0 0,-1 0 0,1 0 1,-1 0-1,1 0 43,-5 0 0,0 0 0,0 0 0,0 0 0,1 0 0,-1 0 0,0 0 0,1 0 0,1 0 0,-1 0 0,1 0 0,0 0 0,0 0 0,0 0 0,1 0 0,1 0-69,-4 0 0,1 0 0,0 0 1,1 0-1,0 0 0,1 0 0,1 0 69,-2 0 0,0 0 0,0 0 0,2 0 0,0 0 0,1 0-287,-5 0 0,2 0 0,0 0 0,1 0 0,3 0 287,0 0 0,1 0 0,3 0 0,0 0 534,-2 0 1,2 0 0,1 0-535,-8 0 0,2 0 0,3 0 0,0 0 0,0 0 0,0 0 1638,1 0 0,1 0-1366,0 0 1,0 0 1365,2-1 0,-1 1-1581,2-2 0,0 0 1414,0-1 1,1-1-1472,0 0 0,1-1 164,0 1 1,1-1-165,1 2 0,1 0 0,3 1 0,0 1 0,1 0 0,1-1 0,2 1 0,0-1 0,-25-3 0,4 0 0,5 0 0,6 1 0,8 2 0,6-1 0,6 1 0,8 0 0,2 1 0</inkml:trace>
  <inkml:trace contextRef="#ctx0" brushRef="#br0" timeOffset="30135">8259 12968 24575,'21'0'0,"8"0"0,9 0 0,8 0 0,-20 0 0,-1 1 0,1 0 0,-1 0 0,25 2 0,-3 1 0,-1 0 0,-2 2 0,3 1 0,-12-1 0,1 0 0,-6-1 0,0 0 0,11 2 0,0 0 0,-6-2 0,-1 0 0,3 0 0,1 1 0,-1 0 0,1 0 0,-2-1 0,-1 0 0,-5-1 0,-1 0 0,20 0 0,-9-2 0,-7-2 0,-2 1 0,-1 1 0,4 1 0,5 1 0,6 1 0,-20-3 0,1 1 0,0 0 0,1-1 0,1 1 0,-1 0 0,0-1 0,-1 0 0,23 3 0,0-2 0,-2 0 0,1 0 0,-22-2 0,-1 0 0,25 0 0,-4-1 0,-8 0 0,-11 0 0,-9 0 0,-5 0 0,-7 0 0,0 0 0,3 0 0,7 0 0,10 0 0,9-1 0,1-1 0,-1-1 0,-7 0 0,-8 0 0,-7 0 0,-6 1 0,-4 1 0,-3-1 0,0 0 0,0 0 0,0 0 0</inkml:trace>
  <inkml:trace contextRef="#ctx0" brushRef="#br0" timeOffset="34717">9311 12693 24575,'0'18'0,"0"11"0,0 8 0,0 9 0,0-20 0,0 2 0,0 2 0,0 0 0,0 4 0,0 1 0,0 1 0,0 1 0,0 0 0,0 1 0,0-1 0,0-1 0,0 0 0,0-1 0,0-3 0,0 0 0,0-4 0,0-2 0,0 21 0,0-8 0,0-6 0,0-7 0,0-6 0,0-7 0,0-5 0,0-4 0,0-3 0</inkml:trace>
  <inkml:trace contextRef="#ctx0" brushRef="#br0" timeOffset="37184">9144 12924 24575,'8'-11'0,"6"-5"0,9-6 0,3-1 0,-3 3 0,-5 3 0,-5 4 0,-5 4 0,-4 2 0,-2 4 0,-1 0 0,0 1 0,0 0 0,0 0 0,-1-1 0,0 0 0,0 0 0,0-1 0,0 2 0,0-2 0,1 2 0,1 0 0,0 2 0,2 0 0,-1 1 0,0 3 0,1 3 0,1 3 0,-1 3 0,2 1 0,0 4 0,2 1 0,3 3 0,2 1 0,4 1 0,1 0 0,-1-1 0,-1-2 0,-3-5 0,-2-2 0,-4-3 0,-3-3 0,-3-2 0,0-3 0,0-2 0,1 0 0,0 0 0,1 0 0,-1 1 0,0 0 0,-1 0 0,0-2 0,0 0 0</inkml:trace>
  <inkml:trace contextRef="#ctx0" brushRef="#br0" timeOffset="60035">7133 12966 24575,'0'35'0,"0"11"0,0-16 0,0 1 0,0 2 0,0 1 0,0-1 0,0 0 0,0-2 0,0 0 0,0-4 0,0 0 0,0 19 0,0-12 0,0-13 0,0-9 0,0-6 0,0-1 0,0-4 0,0 0 0</inkml:trace>
  <inkml:trace contextRef="#ctx0" brushRef="#br0" timeOffset="62005">6849 13238 24575,'7'-14'0,"6"-9"0,4-3 0,-2 5 0,0-1 0,10-15 0,0 0 0,-7 14 0,-1 2 0,-1 0 0,-1 2 0,9-7 0,-8 10 0,-6 5 0,-2 3 0,1-1 0,2-4 0,3-2 0,1-2 0,2-1 0,-1 0 0,-1 0 0,-2 3 0,-2 4 0,-5 5 0,-2 5 0,-3 2 0,0 4 0,-1 2 0,0 1 0,0 1 0,0 2 0,0 2 0,1 6 0,5 5 0,4 6 0,6 4 0,3 2 0,1 0 0,-1-3 0,-1-3 0,-3-4 0,-2-5 0,-2-5 0,-3-4 0,-1-5 0,-5-4 0,-1-2 0,-3-3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22:28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21412 6307 24575,'32'0'0,"-7"0"0,3 0 0,10 0 0,3 0 0,4 0 0,2 0 0,1 0 0,0 0 0,-2 0 0,-2 0 0,-3 0 0,-2 0 0,-3 0 0,-3 0 0,16 0 0,-16 0 0,-13 0 0,-7 0 0,-5 0 0,-3 2 0,0-1 0,1 1 0,6-1 0,9 2 0,9-1 0,4 1 0,-2 0 0,-8 0 0,-8-1-3277,-6 1 0,-4-1 3047,-2-1 230,-2 0 0,0 0 0,1 0 0,1 0 0,1 1 3276,3-1 0,7 1-3044,4 0-232,2-1 0,-3 1 0,-4-1 0,-6-1 0,-3 1 0,-3 0 0,-1 0 0,-1 0 0,-6-1 0,4 0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24:26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3693 6890 24575,'-3'18'0,"1"18"0,2-8 0,0 3 0,0 10 0,0 2 0,0 6 0,0 1-257,0-15 1,0 0-1,0 1 257,1 1 0,-1 1 0,-1 0 0,1 0 0,-1-1 0,0 1 0,0-1 0,0 1 0,-1 0 0,0-1 0,0 0 0,0-1 0,-1-1 0,1-1 0,0 0 0,0 16 0,1-2 0,-1-1 0,0 0 0,1-2 0,1 0 54,-1-1 0,0 0-54,0-1 0,0 1 0,1-4 0,0 1 0,0 2 0,0 1 0,0-3 0,0-1 0,0 1 0,0 0 0,0 4 0,0 1 0,0 0 0,0 2 0,0-15 0,0 2 0,0-1 0,0 2 0,0 0 0,0 0 0,0-1 0,0-1 0,0 0 0,0 0 0,0-1 0,0 0 0,0 15 0,0-2 0,-1-4 0,1-2 0,-1-4 0,0-1 289,0-7 0,0 0-289,0 15 84,1-7-84,0-5 0,0-4 0,0-4 0,0-4 0,0-1 0,0-1 0,0-2 0,2-3 0,2-4 0,4-5 0,4-1 0,9-2 0,11 0 0,18 0 0,-16-1 0,3 2 0,10-1 0,4 1-393,-12 0 1,2 0 0,0 0 392,6 0 0,1 0 0,0 1 0,-10-1 0,1 0 0,0 0 0,-1 0 0,1 0 0,0-1 0,0 1 0,-1-1 0,10 1 0,-2 0 0,0-1-125,-6 0 0,0 0 1,-1 0 124,12 0 0,-3 0 0,-8 0 0,-2 0 0,-4 0 0,-2 0 0,-5 0 0,-2 0 0,17-2 1154,-8-1-1154,-6-1 397,-6 0-397,-2 0 0,5-1 0,10-2 0,13 0 0,-20 3 0,0 0 0,2 0 0,0-1 0,-1 0 0,-1 0 0,-3 0 0,-1 0 0,16-7 0,-8 0 0,-7 0 0,-2-1 0,-4 0 0,-2-1 0,-2-3 0,-3-3 0,0-5 0,0-4 0,-2-4 0,-1-5 0,0-9 0,-5 21 0,1-2 0,0-1 0,0 0 0,0-1 0,1 0 0,-1 2 0,-1 0 0,5-20 0,-2 7 0,-4 9 0,1 3 0,-1 0 0,0-1 0,2-4 0,1-2 0,0 1 0,1 1 0,0 4 0,0 5 0,0 4 0,3 0 0,7-4 0,9-4 0,8-2 0,-13 16 0,2 2 0,0 2 0,2 2 0,0 1 0,2 2 0,1 2 0,1 2 0,0 0 0,1 1 0,2 0 0,0 0 0,1 1 0,0 0 0,0 1 0,0 0 0,-2 1 0,1 1 0,-1 0 0,0 2 0,-1 0 0,1 1 0,1 0 0,1-1 0,5 0 0,2-1 0,4-1 0,2-1 0,-12-1 0,1 0 0,0-1 0,0 0 0,0-1 0,0 0 0,13-2 0,-2-2 0,-6-1 0,-1-1 0,-9-2 0,-2 0 0,-4-1 0,-2 0 0,12-9 0,-6-2 0,-1-4 0,0-7 0,-1-5 0,-2-2 0,-4 0 0,-3 0 0,-5 0 0,-4-3 0,-5-3 0,-2 17 0,-2-2 0,0-4 0,-1-1 0,-2-3 0,0 0 0,-3-6 0,0 0 0,-3-3 0,1 0-144,2 13 0,0 0 0,1 0 144,0 0 0,-1 0 0,1 0 0,-3-13 0,1 1 0,2 5 0,-1 1 0,1 5 0,1 0 0,0 3 0,1-1 0,0-1 0,1 0 0,1-2 0,0-2 0,0-1 0,2-1 216,-1-1 0,0 0-216,1 2 0,0 2 0,0 2 0,0 0 0,0 4 0,0 1 0,0 2 0,0 1 0,0-23 0,0 3 0,0 4 0,-2 5 0,-1 5 0,-3 5 0,-2 5 0,-2 3 0,-2 2 0,0 2 0,1-1 0,-2 2 0,0 1 0,-2 1 0,-3-1 0,0 1 0,-1-1 0,0 1 0,-2-1 0,-2 1 0,-9 0 0,-10 0 0,18 8 0,-1-1 0,-3 1 0,-1 0 0,-1 0 0,-1 0 0,-4 1 0,-1 0 0,-4 0 0,-1 0 0,-5 1 0,-1 1-288,11 0 0,-1 0 0,-1 0 288,-2 0 0,-2 1 0,1-1 0,-1 1 0,-1 0 0,1 0 0,-1 0 0,-1 1 0,1-1 0,2 1 0,0 0 0,1 0 0,0 0 0,1 0 0,0 0 0,-2 0 0,0 0 0,1 0 0,0 0 0,0 0 0,0 0 0,-1 0 0,0 0 0,0 0 0,-2 0 0,-1 0 0,0 0 0,-3 1 0,0-1 0,0 1-445,-2 1 0,-1-1 0,0 2 445,12-2 0,-1 1 0,1 0 0,1 1 0,-11-1 0,0 1 0,1 0-219,2-1 1,1 0-1,1 0 219,4-1 0,1 0 0,1 0 0,3-1 0,0 0 0,2 0 0,-15 0 0,2 0 0,4 0 0,2 0 388,2 0 0,1 0-388,4 0 0,2 0 672,3 0 0,2 0-672,-21 0 735,2 0-735,-2 0 0,0 2 0,-1 1 0,2 1 0,4 1 0,6-1 0,7-2 0,10 2 0,6 1 0,5 1 0,0 1 0,-1-3 0,-3-1 0,-2-2 0,-2 1 0,0-1 0,0 2 0,2 1 0,2 1 0,3 3 0,3 0 0,2 1 0,2 1 0,-1 3 0,-1 6 0,0 7 0,-1 6 0,0 3 0,1 3 0,0 2 0,2-1 0,1 2 0,0-2 0,0-3 0,0-6 0,0-7 0,0-4 0,0-3 0,0-3 0,0-1 0,0-2 0,0-1 0,0 1 0,0-1 0,0 1 0,0-4 0,0 0 0,0-4 0,0 1 0,0-2 0,1 0 0</inkml:trace>
  <inkml:trace contextRef="#ctx0" brushRef="#br0" timeOffset="5918">6741 9684 24575,'19'0'0,"10"0"0,-5 0 0,3 0 0,8 0 0,3 0 0,8 0 0,3 0-476,-11 0 0,2 0 1,1 0 475,3 0 0,0 0 0,2 0 0,2 0 0,0 0 0,1 0 0,0 0 0,-1 0 0,1 0 0,-3 0 0,0 0 0,0 0 0,-1 1 0,0-1 0,-1-1 0,-4 1 0,-1-1 0,0 0 33,-3 0 0,0 0 0,0-1-33,12 1 0,-1-1 0,-1 1 0,0-1 0,3 1 0,1 1 0,-17-1 0,1 0 0,0 1 0,0-1 0,0 0 0,0 1 0,14-1 0,-1 0 0,-3 1 0,-2 0 0,-5 0 0,-2 0 0,-5 0 0,-3 0 0,14 0 0,-13 0 1066,-8 0-1066,-3 0 262,-4 0-262,-3 0 0,-2 0 0,0 0 0,0 0 0,4 0 0,5 0 0,8 0 0,9 0 0,5 0 0,2 0 0,-1 0 0,-5 0 0,-1 0 0,0 0 0,7 0 0,8 0 0,-23 0 0,1 0 0,1 0 0,-1 0 0,-2 0 0,0 0 0,18 0 0,-8 0 0,-7 0 0,-4 0 0,-1 0 0,0 0 0,-1 0 0,-1 0 0,-2 0 0,0 1 0,0 2 0,1 0 0,1 1 0,-2-1 0,-1 1 0,-4 0 0,-3-2 0,-3-1 0,-4 1 0,-2 0 0,-2 1 0,0-2 0,-3-1 0,2 0 0,-1-2 0</inkml:trace>
  <inkml:trace contextRef="#ctx0" brushRef="#br0" timeOffset="10151">9110 12113 24575,'-8'-3'0,"1"1"0,-1 2 0,-2 0 0,-3 0 0,-8 0 0,-7 0 0,-11 0 0,-10-2 0,22-1 0,0 0 0,-3-2 0,0 0 0,1-2 0,0 0 0,0 0 0,0 0 0,1 0 0,1 1 0,1 0 0,1 1 0,0 2 0,-1 0 0,-22 0 0,3 2 0,2 1 0,4-3 0,4-1 0,1-4 0,4-1 0,2 1 0,2 1 0,4 3 0,3 1 0,3 2 0,2 0 0,2 1 0,2 1 0,0 4 0,-2 7 0,-3 6 0,0 7 0,-1 2 0,-1 0 0,1-2 0,0-1 0,2-2 0,1-3 0,2 0 0,1 0 0,1 1 0,0 1 0,0-1 0,0 0 0,-1-1 0,0-2 0,1 1 0,1 0 0,-1 3 0,1 3 0,0 0 0,3-2 0,2-1 0,2-2 0,0 1 0,1 4 0,1 0 0,1 1 0,5-1 0,5-1 0,7-1 0,4 0 0,3 0 0,4 0 0,3-2 0,1-3 0,2 0 0,0-3 0,-3-1 0,2-3 0,1-4 0,3-3 0,3-3 0,5 0 0,-19 0 0,0 0 0,3 0 0,0 0 0,3 0 0,1 0 0,0 0 0,0-1 0,-2 0 0,-1-1 0,0-1 0,0 0 0,-3-2 0,-1 1 0,0-1 0,-1 0 0,0 0 0,0-1 0,0 1 0,-1 0 0,3-1 0,0 0 0,-1-1 0,0 0 0,1-1 0,0 0 0,-2 0 0,0-1 0,-2-1 0,-1 0 0,22-10 0,-5 0 0,-3-4 0,0 0 0,-1-7 0,-18 14 0,-1-2 0,-1-2 0,-1-1 0,-2-2 0,-2-1 0,-2-2 0,-2 0 0,-2-2 0,-2-1 0,-1-1 0,-2 0 0,-2 1 0,-2 1 0,-2 1 0,-3 1 0,-2 1 0,-3 1 0,-2 0 0,-2 2 0,-1-1 0,-1 0 0,1 2 0,0 0 0,1 3 0,1 1 0,-15-12 0,5 10 0,4 7 0,3 6 0,4 3 0,3 3 0,2-1 0,2 2 0,1 0 0,1 0 0,0 0 0,1 0 0,-1 0 0,-1 0 0,1 0 0,-1 0 0,1 0 0,-1 1 0,-2 2 0,-2 0 0,-3 2 0,-4-2 0,-4 1 0,1-1 0,2 0 0,3 0 0,4-2 0,1-1 0,2 1 0,1 0 0,1 0 0,0 0 0,1-1 0,1 0 0,0 0 0,1 0 0,-1 0 0,0 0 0,1 0 0,0 0 0,1 0 0,1-1 0,1 0 0,4 0 0,0 0 0,0 1 0,-1 0 0</inkml:trace>
  <inkml:trace contextRef="#ctx0" brushRef="#br0" timeOffset="19717">6575 10603 24575,'22'0'0,"15"0"0,-6 0 0,4 0 0,9 0 0,4 0-728,-11 0 1,3 0 0,1 0 727,4 0 0,3 0 0,-1 0 0,-9 0 0,0 0 0,0 0 0,1 0-288,2 0 1,0 0 0,0 0 0,0 0 287,-1 0 0,0 0 0,0 0 0,-1 0 0,9 0 0,0 0 0,-2 0 94,-2 0 1,-2 0 0,-1 0-95,-4 0 0,-2 0 0,0 0 0,10 0 0,-1 0 0,-6 0 0,-2 0 0,-7 0 0,-2 0 1010,20 0-1010,-6 0 1473,0 0-1473,-3 0 564,-1 0-564,-2 0 0,-1 0 0,1 0 0,-1 0 0,-1 0 0,-4 0 0,-5 0 0,-6 0 0,-3 0 0,-2 1 0,2 1 0,3 2 0,2 1 0,5 2 0,3 0 0,-1 0 0,-4-1 0,-5-1 0,-6-1 0,-4 0 0,-4-2 0,-3-1 0,-5-1 0,2 0 0,-2 0 0</inkml:trace>
  <inkml:trace contextRef="#ctx0" brushRef="#br0" timeOffset="340752">21643 11827 24575,'26'0'0,"23"0"0,-12 0 0,4 0 0,7 0 0,2 0 0,-16 0 0,0 0 0,0 0 0,14 0 0,-1 0 0,-5 0 0,-1 0 0,-4 0 0,-1 0 0,-6 0 0,-2 0 0,16 0 0,-16 0 0,-9 0 0,-10 0 0,-2 0 0,-5 0 0,0 0 0,-7-2 0,5 1 0,-7-1 0</inkml:trace>
  <inkml:trace contextRef="#ctx0" brushRef="#br0" timeOffset="341936">21909 13952 24575,'27'0'0,"4"0"0,10 0 0,6 0 0,-21 0 0,1 0 0,21 0 0,-7 0 0,-10 0 0,-10 0 0,-8 0 0,-2 0 0,-7 0 0,1 0 0</inkml:trace>
  <inkml:trace contextRef="#ctx0" brushRef="#br0" timeOffset="344369">20100 15086 24575,'29'0'0,"12"0"0,-12 0 0,3 0 0,5 0 0,2 0 0,4 0 0,-1 0 0,2 0 0,0 0 0,-1 0 0,-1 0 0,-1 0 0,-2 0 0,-2 0 0,-2 0 0,-6 0 0,-2 0 0,13 0 0,-13 0 0,-9 0 0,-9 0 0,-2 0 0,-5-1 0,-1-2 0,-2-4 0,-2-2 0,-3-2 0,2 5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7:43:2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15715 14509 24575,'12'0'0,"9"0"0,17 0 0,-12 0 0,3 0 0,4 0 0,1 0 0,2 0 0,0 0 0,1 0 0,0 0 0,0 0 0,-1 0 0,3 0 0,-1 0 0,1 0 0,-1 0 0,0 0 0,0 0 0,-2 0 0,1 0 0,-3 0 0,1 0 0,-1 0 0,0 0 0,1 0 0,0 0 0,0 0 0,0 0 0,1 0 0,0 0 0,4 0 0,0 0 0,4 0 0,0 0 0,1 0 0,1 0 0,-13 0 0,1 0 0,0-1-170,0 0 1,0-1-1,1 0 170,2-1 0,0 0 0,1-1 0,5 0 0,1-1 0,1 0-427,-9 1 1,2 0 0,0 0 0,0-1 426,4 1 0,1-1 0,0 1 0,0 0 0,4-1 0,0 0 0,0 1 0,0-1 0,1 1 0,0-1 0,1 0 0,-2 1 0,-4 0 0,0 0 0,0 0 0,-2 0 0,-1 0 0,-1 1 0,-1-1 0,-1 1-148,6 0 1,0-1 0,-3 1 147,-5 0 0,-1 1 0,-1-1 0,13 0 0,-2-1 0,-7 1 0,-2 1 0,-4-1 0,-1 1 227,-1 0 0,-1 1-227,-1-1 0,-1 1 853,0-1 1,1 0-854,-1 0 0,1 0 247,-2 1 1,1 0-248,23-2 0,-4 1 0,-4 1 0,-4-1 0,-3 0 0,2 1 0,7 0 0,-19 0 0,2 1 0,3 0 0,0 0 0,2 0 0,0 0 0,0 0 0,-1 0 0,0 0 0,-2 0 0,-1 0 0,0 0 0,22 1 0,-3 2 0,-3 2 0,-2 1 0,0 0 0,-2-1 0,-4-1 0,-8-2 0,-8 0 0,-8-1 0,-3-1 0,-4 0 0,0 0 0,2 0 0,7 0 0,9 1 0,6 2 0,5 1 0,0 1 0,-4-1 0,-6 0 0,-7 0 0,-7-1 0,-4-1 0,-2 0 0,-4-1 0,0 0 0</inkml:trace>
  <inkml:trace contextRef="#ctx0" brushRef="#br0" timeOffset="83903">7936 10152 24575,'20'-4'0,"6"-8"0,7-9 0,3-4 0,-5 2 0,-7 6 0,-9 5 0,-8 3 0,-4 2 0,-2 0 0,-1-3 0,0-2 0,1-2 0,0 1 0,1 4 0,0 3 0,-1 3 0,0 3 0,0 3 0,-1 6 0,0 6 0,0 4 0,0 5 0,0 1 0,0 3 0,-1 3 0,-1 5 0,1 5 0,-1 4 0,2-1 0,0-7 0,0-5 0,0-6 0,0-5 0,0-2 0,0-5 0,0-2 0,0-4 0,0-2 0,0-3 0,0 1 0,0-1 0,0-1 0,0 1 0,0-2 0,0 0 0</inkml:trace>
  <inkml:trace contextRef="#ctx0" brushRef="#br0" timeOffset="84988">7915 10465 24575,'30'0'0,"3"0"0,8 0 0,3 0 0,-4 0 0,-7 0 0,-12 0 0,-12 0 0,-5 0 0</inkml:trace>
  <inkml:trace contextRef="#ctx0" brushRef="#br0" timeOffset="103222">9463 10085 24575,'22'0'0,"11"-5"0,-9 0 0,2-1 0,3-4 0,0-2 0,0-3 0,-1-3 0,-3 1 0,-2-1 0,12-16 0,-12 8 0,-10 9 0,-8 8 0,-1 4 0,-4 4 0,0 7 0,-2 7 0,1 6 0,-1 6 0,1 3 0,0 1 0,-1 1 0,1 1 0,-1-1 0,2 1 0,0 1 0,0 1 0,0 1 0,0-2 0,0-2 0,0-4 0,0-1 0,0-3 0,0-1 0,0-2 0,0-3 0,0-2 0,0-3 0,0-3 0,0-2 0,0-2 0,0-1 0,0-1 0,0-1 0</inkml:trace>
  <inkml:trace contextRef="#ctx0" brushRef="#br0" timeOffset="104255">9495 10560 24575,'13'0'0,"12"0"0,14 0 0,8 0 0,2 0 0,-9 0 0,-6 0 0,-11 0 0,-8 0 0,-3 0 0,-6 0 0,0 0 0,-5 0 0</inkml:trace>
  <inkml:trace contextRef="#ctx0" brushRef="#br0" timeOffset="109772">11142 10170 24575,'0'-7'0,"0"-1"0,0-2 0,1-3 0,2-1 0,3 0 0,5 4 0,1 5 0,1 1 0,0 2 0,0 1 0,2-2 0,-1 2 0,-2-1 0,-2 1 0,-1 1 0,0 0 0,-1 0 0,1 0 0,0 0 0,2 0 0,-1 0 0,0 0 0,-1 0 0,0 3 0,1 1 0,-2 3 0,-3 3 0,-1 0 0,-3 4 0,-1 2 0,-3 5 0,-4 1 0,-5 2 0,-4 0 0,-2 0 0,-1 1 0,-1 1 0,-1 5 0,-4 5 0,11-14 0,-1 0 0,-1 2 0,-1 0 0,1-1 0,-1 0 0,-11 16 0,4-11 0,9-11 0,5-8 0,4-6 0,4-4 0,1-2 0,0-3 0,1-2 0,4 0 0,5-1 0,5 1 0,9-2 0,6-1 0,8 0 0,7 1 0,4 2 0,0 3 0,-4 2 0,-6 1 0,-7 2 0,-7 0 0,-8 0 0,-3 0 0,-4 0 0,1 0 0,-1 0 0,0 0 0,-1 0 0,0 0 0,0 1 0,-1 1 0,0 1 0,-1 1 0,-2 0 0,-2-2 0,-1 2 0,-1-3 0,0 0 0</inkml:trace>
  <inkml:trace contextRef="#ctx0" brushRef="#br0" timeOffset="113805">12771 10012 24575,'22'0'0,"0"0"0,0 0 0,-4 2 0,-6 2 0,-6 3 0,-3 6 0,-3 3 0,0 3 0,-2 0 0,-1-2 0,-1 0 0,0-2 0,0 0 0,0 0 0,-1-1 0,0 1 0,0 0 0,-3 0 0,-3 0 0,-4 1 0,-4 2 0,-2 0 0,-1 1 0,1 0 0,2-1 0,1 0 0,3-3 0,2-3 0,3-2 0,3-1 0,0 1 0,2 1 0,-1 3 0,0 4 0,0 4 0,0 0 0,0 0 0,1-4 0,3-2 0,1-3 0,1-7 0,2-1 0,4-7 0,3-3 0,3-1 0,4-2 0,1 2 0,0 2 0,0 2 0,-1 1 0,2 1 0,1 0 0,0 0 0,0 2 0,-1 0 0,-2 2 0,-3 0 0,-1-2 0,-2-1 0,0-1 0,1 0 0,2 0 0,1 0 0,1 0 0,-3 0 0,0 0 0,-4 1 0,0 2 0,-2-1 0,-2 1 0,-1-1 0,2-1 0,-1 0 0,1 0 0,0 0 0,-2 2 0,1-1 0,-3 0 0,1 0 0,0-1 0,-2 0 0,1-1 0</inkml:trace>
  <inkml:trace contextRef="#ctx0" brushRef="#br0" timeOffset="146830">14224 10186 24575,'0'-9'0,"2"-5"0,5-7 0,6-9 0,5-2 0,-1 5 0,-2 9 0,-4 10 0,-3 4 0,-1 3 0,-1 1 0,-1 0 0,1 0 0,1 0 0,3 0 0,3 0 0,1 0 0,-1 0 0,0 0 0,-7 0 0,2 1 0,-5 1 0,2 3 0,0 2 0,-1 4 0,1 0 0,-2 1 0,0 1 0,-2-1 0,1 0 0,1 2 0,-1 1 0,0 1 0,-1-1 0,-1 1 0,0-1 0,0 1 0,0 2 0,-2 2 0,-3 5 0,-3 3 0,-4-1 0,0-2 0,1-4 0,-2-2 0,1-2 0,-2 1 0,-2 2 0,0 1 0,-3 2 0,-1 1 0,0 0 0,2-4 0,2-4 0,4-3 0,3-5 0,3-4 0,3-3 0,1-3 0,1 0 0,1-1 0,1 1 0,1-1 0,0 0 0,1-2 0,1 0 0,2-2 0,1-1 0,2 0 0,3 2 0,5 1 0,5 3 0,7-1 0,4 1 0,5 1 0,1-1 0,-1 2 0,-2 0 0,-4 0 0,-8 0 0,-5 0 0,-7 0 0,-3 0 0,-3 0 0,-1 0 0,-2 2 0,0 0 0,0 0 0,-1 2 0,1-1 0,0 1 0,0-1 0,0 0 0,1-1 0,-2 0 0,0 0 0,-3-1 0,0 1 0</inkml:trace>
  <inkml:trace contextRef="#ctx0" brushRef="#br0" timeOffset="270971">15838 10209 24575,'22'0'0,"-2"0"0,0 0 0,-5 0 0,-5 0 0,-3 0 0,-2 0 0,0-1 0,1-1 0,2-5 0,3-3 0,-1-1 0,1 0 0,-1 2 0,-2 0 0,-1 1 0,-1 1 0,-1 1 0,2-2 0,3-2 0,1-2 0,0 1 0,-1 2 0,-5 3 0,-1 0 0,-4 2 0,0-1 0,0 1 0,0 0 0,0 1 0,0 2 0,0 5 0,0 7 0,-1 10 0,-1 6 0,0 4 0,-1 0 0,1-3 0,1-2 0,1 1 0,0 3 0,0 4 0,0 7 0,0 4 0,0 2 0,0 0 0,0-2 0,0-2 0,0-2 0,0-3 0,0-4 0,0-8 0,0-8 0,0-7 0,0-5 0,0-3 0</inkml:trace>
  <inkml:trace contextRef="#ctx0" brushRef="#br0" timeOffset="272356">15806 10769 24575,'31'0'0,"11"0"0,-14 0 0,2 0 0,3 0 0,1 0 0,2 0 0,1 0 0,-2 0 0,0 0 0,-2 0 0,-2 0 0,-3 0 0,-1 0 0,11 0 0,-11 0-3277,-14 0 2457,-5 0 1,-7 0 0,0 0 0</inkml:trace>
  <inkml:trace contextRef="#ctx0" brushRef="#br0" timeOffset="349072">21348 13800 24575,'0'12'0,"4"4"0,7 10 0,5 3 0,5 3 0,1-3 0,-4-5 0,-3-4 0,-4-6 0,-2-3 0,-4-4 0,-2-2 0,-1-2 0,0-1 0,-1 1 0,2 1 0,1 3 0,3 6 0,2 5 0,0 0 0,-2-3 0,0-3 0,-3-6 0,-1-2 0,0-3 0,0 1 0,-2-1 0,3 2 0,-3 0 0,1 0 0,1 0 0,0 0 0,1-1 0,0-1 0,-1-2 0,0-4 0,0-6 0,1-8 0,2-7 0,6-6 0,3-3 0,4 3 0,-1 6 0,-3 10 0,-4 6 0,-3 5 0,-2 3 0,-3 0 0,0-1 0,0 0 0,0-2 0,0 1 0,-1-1 0,0 1 0,0-2 0,-1-1 0,0 0 0,-1 3 0,0 1 0</inkml:trace>
  <inkml:trace contextRef="#ctx0" brushRef="#br0" timeOffset="350757">21532 13863 24575,'0'9'0,"0"2"0,4 6 0,2 4 0,6 2 0,2-1 0,-2-8 0,-2-4 0,-2-5 0,-1-3 0,0 0 0,1 2 0,2 2 0,3 3 0,4 2 0,2 2 0,1 1 0,-2 1 0,-2-1 0,-1-2 0,-2-2 0,-2 0 0,-1 0 0,-1-2 0,0-1 0,-2-2 0,0-2 0,-3-2 0,-1-1 0,0 0 0,-1 0 0,0-3 0,2-4 0,0-6 0,0-4 0,1-1 0,-1 0 0,0 2 0,2 3 0,-1 1 0,2 2 0,-1-1 0,1 0 0,0-1 0,-1 0 0,-2 1 0,0 1 0,-2 1 0,0 0 0,-1 1 0,1 1 0,-1 2 0,-1 2 0,0 1 0</inkml:trace>
  <inkml:trace contextRef="#ctx0" brushRef="#br0" timeOffset="351725">22231 13887 24575,'0'25'0,"0"8"0,0 9 0,0 5 0,0-2 0,0-7 0,0-11 0,0-7 0,0-11 0,0-2 0,0-6 0,0 0 0</inkml:trace>
  <inkml:trace contextRef="#ctx0" brushRef="#br0" timeOffset="353656">22435 13925 24575,'2'15'0,"0"9"0,-2 16 0,0 7 0,0-21 0,0-1 0,0 20 0,0-12 0,0-10 0,0-12 0,0-6 0,0-6 0,0-5 0,0-7 0,1-8 0,2-9 0,1-5 0,2 1 0,-1 2 0,1 6 0,2 7 0,0 4 0,1 6 0,1 1 0,2 1 0,3 2 0,4-1 0,-1 1 0,-2 1 0,-3 2 0,-3 1 0,-1 1 0,-3 0 0,-2 4 0,-3 4 0,0 4 0,-1 7 0,0 3 0,0 3 0,2 1 0,1 0 0,3-3 0,0-4 0,-2-2 0,-1-4 0,0 0 0,-2-3 0,0-1 0,0 1 0,1-2 0,0 0 0,1 0 0,-1-3 0,-1 1 0,1-2 0,-1-2 0,-1 0 0,0-3 0</inkml:trace>
  <inkml:trace contextRef="#ctx0" brushRef="#br0" timeOffset="355356">23199 13987 24575,'-9'-2'0,"-5"0"0,-5 2 0,-7 0 0,-4 0 0,1-1 0,2 2 0,7 2 0,4 6 0,4 3 0,5 3 0,3 4 0,2 4 0,2 6 0,0 7 0,0 4 0,0-1 0,0-4 0,0-9 0,0-9 0,2-9 0,2-4 0,3-3 0,4 0 0,2 1 0,3-1 0,3 0 0,-1-1 0,0 0 0,-4-2 0,-1-2 0,-3-4 0,-3-2 0,-2-4 0,-4-4 0,-1-6 0,0-6 0,0-6 0,0-6 0,0-6 0,1 22 0,-2 0 0,1 1 0,-1 0 0,-3-22 0,-3 5 0,-3 2 0,-2 2 0,-5-4 0,-3-1 0,0 0 0,2 6 0,4 7 0,3 7 0,3 5 0,2 3 0,1 2 0,0 1 0,0 3 0,2 3 0,1 4 0,1 1 0</inkml:trace>
  <inkml:trace contextRef="#ctx0" brushRef="#br0" timeOffset="357594">23569 14091 24575,'-2'12'0,"0"8"0,1 11 0,-2 7 0,-2-2 0,1-6 0,1-6 0,2-6 0,1-5 0,1-5 0,1-4 0,3-2 0,2-1 0,4-1 0,3 1 0,1 1 0,3 2 0,1 1 0,-1 1 0,1 0 0,0 0 0,-1-2 0,0-1 0,-2-2 0,-1-4 0,0-8 0,-2-8 0,-1-7 0,-2-2 0,-3 3 0,-2 4 0,-4 3 0,-1 3 0,-2 3 0,-4 1 0,-5 3 0,-15-5 0,1 1 0,-14-3 0,5 0 0,1 2 0,3 4 0,8 3 0,5 4 0,4 1 0,2 1 0,1 1 0,1 3 0,0 3 0,0 2 0,3 0 0,2 0 0,3-4 0,0-2 0</inkml:trace>
  <inkml:trace contextRef="#ctx0" brushRef="#br0" timeOffset="359924">24088 14010 24575,'0'5'0,"0"1"0,0-1 0,0 1 0,0 3 0,1 0 0,1 2 0,3-1 0,1-1 0,-1-2 0,-1 0 0,-2-2 0,0 1 0,2 2 0,2 2 0,3 6 0,2 6 0,2 5 0,1 1 0,-1-4 0,-2-6 0,-1-5 0,-4-6 0,-1-2 0,-3-4 0,1 0 0,0-2 0,2-7 0,6-9 0,11-16 0,-8 11 0,3-1 0,2-3 0,2-1 0,0-1 0,-1 2 0,-2 3 0,-1 3 0,8-12 0,-8 13 0,-11 12 0,-6 3 0,-1 4 0,-3 0 0</inkml:trace>
  <inkml:trace contextRef="#ctx0" brushRef="#br0" timeOffset="361810">24232 14007 24575,'1'9'0,"5"0"0,4 0 0,6 2 0,2 1 0,1 0 0,0 2 0,-1-1 0,-4-1 0,-1-1 0,-3-2 0,-2 0 0,-1 0 0,-1-1 0,-2 0 0,2 2 0,2 3 0,1 4 0,1-1 0,-2-2 0,-1-3 0,-1-3 0,-3-3 0,0-1 0,-1-3 0,0 0 0,0 0 0,1 0 0,-2 0 0,0 0 0,0 0 0,1 0 0,1-1 0,0 0 0,0-3 0,1-5 0,2-5 0,2-7 0,2-3 0,2 1 0,1 1 0,0 6 0,-2 5 0,-2 5 0,-2 4 0,-3 0 0,-2 0 0,-1 0 0,1-1 0,-1 1 0,-1-2 0,0-1 0,0 0 0,0-1 0,0 1 0,0 1 0,0 2 0</inkml:trace>
  <inkml:trace contextRef="#ctx0" brushRef="#br0" timeOffset="417060">17429 10193 24575,'13'0'0,"6"0"0,5 0 0,0 0 0,-6 0 0,-6-2 0,-2-5 0,2-5 0,-1-7 0,2-5 0,1-3 0,-1 1 0,0 3 0,-3 7 0,-3 6 0,-3 6 0,-2 3 0,-1 5 0,-1 2 0,0 2 0,0 1 0,0 0 0,0 2 0,0 3 0,-3 7 0,-1 6 0,-2 6 0,1 4 0,0 8 0,3-19 0,-1 0 0,1 2 0,-1 0 0,1 1 0,-1-1 0,0 21 0,2-9 0,1-10 0,0-6 0,0 0 0,0 2 0,0 0 0,0-3 0,0-2 0,0-3 0,0-1 0,0-1 0,0-2 0,0-1 0,0-6 0,0-3 0</inkml:trace>
  <inkml:trace contextRef="#ctx0" brushRef="#br0" timeOffset="418693">17297 10780 24575,'15'0'0,"3"0"0,4 0 0,5 0 0,3 0 0,-4 0 0,-3 0 0,-4 0 0,1 0 0,2 0 0,-1 0 0,0 0 0,-6 0 0,-3 0 0,-3 0 0,-3 0 0,-2 0 0,-1 0 0,0 0 0,-1 0 0,2 0 0,-1 0 0,1 0 0,2 0 0,4 0 0,6 0 0,3 0 0,2 0 0,-1 0 0,-4 0 0,-3 0 0,-2 0 0,-4 1 0,-3 0 0,-2 1 0,0 1 0,0-2 0,0 1 0,1-1 0,-1 0 0,1 0 0,-1-1 0,0 0 0,-1 0 0</inkml:trace>
  <inkml:trace contextRef="#ctx0" brushRef="#br0" timeOffset="422012">19285 9908 24575,'-6'0'0,"1"0"0,1 0 0,0 1 0,-2 3 0,-1 5 0,-3 7 0,-3 4 0,0 1 0,0 0 0,2-2 0,3-1 0,-1 1 0,0 3 0,-1 1 0,0 1 0,0-2 0,2-5 0,3-3 0,2-4 0,2-2 0,0 1 0,1 3 0,-1 3 0,0 4 0,0 2 0,-1-1 0,0 1 0,1 0 0,0-1 0,1 0 0,0 1 0,0-2 0,0-3 0,0-2 0,1-4 0,2-1 0,4 2 0,3 0 0,1 1 0,0 1 0,-1-3 0,0-2 0,-1-2 0,0-1 0,0-1 0,1 2 0,0 1 0,1 0 0,4 0 0,2 1 0,2-3 0,1 1 0,-2-3 0,-3-1 0,-3-1 0,-3-1 0,-2 0 0,-1 0 0,-1 0 0,2-1 0,3-2 0,2-4 0,0-1 0,0-2 0,-2 1 0,1-4 0,3-3 0,4-5 0,0-1 0,-1 1 0,-5 4 0,-4 2 0,-4 1 0,-2 1 0,-2-3 0,-1-7 0,-3-9 0,-4-12 0,3 19 0,0-1 0,-1-1 0,0 0 0,1 2 0,0 1 0,-6-15 0,0 9 0,0 10 0,0 6 0,1 4 0,1 3 0,0 3 0,-2 1 0,-1 1 0,-3-2 0,-1-3 0,-1 0 0,3-2 0,2 2 0,3 0 0,2 0 0,0 1 0,1 1 0,0 2 0,1 1 0,3 1 0,0 1 0</inkml:trace>
  <inkml:trace contextRef="#ctx0" brushRef="#br0" timeOffset="423775">19013 10738 24575,'7'-14'0,"5"-3"0,10-7 0,4-1 0,1-1 0,1 1 0,0 0 0,-1-1 0,-1 1 0,0-2 0,-1-2 0,1-2 0,0-3 0,-2 0 0,0 1 0,-1 2 0,-2 3 0,-3 4 0,-4 7 0,-4 5 0,-3 5 0,-3 5 0,-2 0 0,2-2 0,1-2 0,4-8 0,5-7 0,3-5 0,3-2 0,-2 3 0,-2 7 0,-5 6 0,-4 5 0,-3 3 0,-1 1 0,-1 1 0,1 1 0,-1 0 0,0 0 0,0 0 0,0 0 0,0-1 0,0 1 0,-1 0 0,-1 0 0</inkml:trace>
  <inkml:trace contextRef="#ctx0" brushRef="#br0" timeOffset="474326">19299 9626 24575,'-24'0'0,"-8"0"0,-12 0 0,15 0 0,-1 0 0,-4 0 0,-1 0 0,0 0 0,-1 0 0,1 0 0,-1 0 0,1 0 0,0 0 0,3 0 0,0 0 0,0-1 0,0 2 0,3-1 0,1 1 0,2 0 0,1 1 0,-24 1 0,24-1 0,-1 1 0,-3-1 0,-1 0 0,-3 0 0,0 0 0,-3 1 0,0-1 0,-1 1 0,0 0 0,1 0 0,0 1 0,1 0 0,1 0 0,2 0 0,-1-1 0,1 1 0,0 0 0,1-1 0,-1 0 0,2 0 0,1 1 0,0-2 0,1 0 0,3 1 0,0-1 0,-20 1 0,3-1 0,4 1 0,0-1 0,-3 0 0,-6 0 0,20-1 0,-1 1 0,-1 0 0,0 1 0,-2-1 0,1 1 0,0 0 0,0 0 0,2 0 0,1-1 0,0 1 0,1-1 0,-21 2 0,4 1 0,3-1 0,0 0 0,-1 0 0,-9 1 0,22-1 0,-1 1 0,-4 0 0,-1 0 0,-2 0 0,0 1 0,0-1 0,0 1 0,1-1 0,1 0 0,2-1 0,1 0 0,2 0 0,0-1 0,2 0 0,0-1 0,0-1 0,0 0 0,0 0 0,0 0 0,-1-1 0,0 0 0,0 0 0,-1 0 0,-1 0 0,0 0 0,0 0 0,0 0 0,0 0 0,-1 1 0,0 0 0,-1 0 0,1 0 0,-1 1 0,1-1 0,1 1 0,0-1 0,0 0 0,3-1 0,1 1 0,0-1 0,1 0 0,-22 0 0,3 0 0,0 1 0,1 1 0,-2 0 0,0-1 0,0-1 0,0 0 0,2 0 0,0 0 0,2 0 0,0 0 0,4 1 0,3 1 0,1-1 0,2 1 0,-2 0 0,-1-1 0,-2 1 0,1-2 0,1 0 0,-2 0 0,0 0 0,-2 0 0,-3 0 0,-6 0 0,21 0 0,-1-1 0,-4 0 0,-2-1 0,-2-1 0,-2 0 0,-2-2 0,-2 0 0,-2 0 0,-1-1 0,-2 0 0,-2 1 0,0 0 0,0 0 0,2 1 0,-1 0 0,1 1 0,1 0 0,5 1 0,1 0 0,1 0 0,1 0 0,5 0 0,2 1 0,-16-1 0,15 1 0,15-1 0,7 1 0,5 0 0,1 1 0,0-1 0,-1-1 0,0 0 0,-3-2 0,-3 0 0,-3 1 0,-7 1 0,-9 2 0,-10 0 0,-8 0 0,0 0 0,3 0 0,8 0 0,7 0 0,3 0 0,1 0 0,-1 0 0,-3 0 0,0 0 0,1 1 0,3 1 0,4-1 0,4 1 0,5-2 0,4 0 0,2 0 0,2 0 0,1 0 0,-3 0 0,-2 0 0,-4 0 0,-1 0 0,-2 0 0,2 0 0,1 0 0,3 0 0,1 0 0,1 0 0,1 0 0,1 0 0,2-1 0,1 0 0,2-1 0,3-1 0,-1 2 0,1-1 0</inkml:trace>
  <inkml:trace contextRef="#ctx0" brushRef="#br0" timeOffset="478728">12833 9815 24575,'-14'0'0,"-14"0"0,-20 0 0,19 0 0,-3 0 0,-3 0 0,-1 0 0,2 0 0,1 0 0,3 0 0,0 0 0,2 0 0,0 0 0,-21 0 0,3 0 0,4 0 0,2 0 0,-2 0 0,-6 0 0,21 1 0,0 0 0,-2 1 0,1 1 0,-1-1 0,2 0 0,0 1 0,2-1 0,-18 0 0,9-1 0,8-1 0,6 0 0,2 0 0,1 0 0,2 0 0,1 0 0,2 0 0,1 0 0,0 0 0,-1 0 0,-2 0 0,-2 0 0,1 0 0,2 0 0,2 1 0,1 0 0,2 1 0,0 0 0,1 0 0,1-1 0,1-1 0,0 0 0,0 0 0,1 0 0,-1 0 0,-2 0 0,-1 1 0,0 0 0,-1 1 0,4-1 0,-2-1 0,6-1 0,0 0 0,1 1 0</inkml:trace>
  <inkml:trace contextRef="#ctx0" brushRef="#br0" timeOffset="481781">11347 10014 24575,'24'1'0,"-2"-3"0,-2-1 0,-4-2 0,-3-1 0,-4 1 0,-4-1 0,-2 0 0,-3-2 0,0 1 0,0-1 0,0-2 0,0-5 0,0-5 0,0-7 0,1-4 0,2 2 0,0 2 0,-1 13 0,-1 3 0,-2 8 0,-3-3 0,-2-1 0,-3-4 0,0-3 0,-1 0 0,0-1 0,0 2 0,-1 4 0,0 2 0,1 3 0,0 2 0,1 1 0,-1 0 0,1 1 0,0 0 0,0 0 0,2 0 0,1 0 0,2 0 0,3 0 0,0 0 0</inkml:trace>
  <inkml:trace contextRef="#ctx0" brushRef="#br0" timeOffset="486864">19352 9471 24575,'-10'5'0,"-2"2"0,0 2 0,-1 2 0,1 0 0,5-2 0,2 0 0,3-1 0,0 2 0,-3 4 0,0 3 0,-2 3 0,1-1 0,3-2 0,0 3 0,1 2 0,0 1 0,0-1 0,-1-4 0,2-6 0,1-6 0,7-2 0,7-4 0,8 0 0,6 0 0,-1 0 0,0 0 0,-3 0 0,-5 0 0,-4 0 0,-5 0 0,-2-4 0,-4-5 0,-1-9 0,-2-7 0,-1-5 0,0 1 0,0 6 0,0 6 0,0 7 0,0 2 0,0 2 0,0 0 0,-2-1 0,-3 1 0,-4 0 0,-6-2 0,-8-4 0,-10-4 0,-6-3 0,-2 1 0,3 5 0,9 5 0,9 4 0,9 4 0,5 2 0,2 4 0,2 6 0,0 5 0,-1 1 0,1-1 0,1-4 0,1-2 0,0-2 0,0-3 0,0 0 0,0 0 0,0 1 0,0 2 0,2 2 0,3 0 0,2-1 0,3 1 0,1-1 0,1 3 0,2-1 0,-2-1 0,1-3 0,-1-4 0,-1-2 0,0-2 0,-1 0 0,1 0 0,0-1 0,-1-1 0,0-1 0,-2-1 0,0-1 0,-1 1 0,-2 1 0,-1-1 0,-1-1 0,-2-5 0,0-2 0,-1-3 0,0 0 0,0 1 0,0-1 0,-1 0 0,-2 0 0,-4 2 0,-1 1 0,-2 2 0,1 3 0,-1 3 0,-2 2 0,-3 1 0,-2 1 0,0 2 0,1 7 0,2 7 0,4 8 0,2 4 0,4 1 0,1-2 0,2-2 0,0-3 0,3-2 0,4 1 0,4 1 0,5 1 0,3 0 0,2-3 0,-1-5 0,-1-7 0,-3-5 0,-2-3 0,-1-4 0,-1-5 0,0-4 0,-1-2 0,0-1 0,-1-2 0,-2-1 0,-2 0 0,-3 2 0,-1 1 0,-1 1 0,0-1 0,-1 1 0,-2 2 0,-6 1 0,-5 3 0,-6 2 0,-3 2 0,0 1 0,-1 1 0,-1-1 0,-4 1 0,-1 2 0,-1 0 0,5 1 0,7 0 0,10 1 0,3 4 0,8 6 0,4 5 0,6 2 0,5-1 0,4-7 0,2-5 0,2-3 0,6-2 0,5-3 0,2-5 0,-1-3 0,-7-1 0,-7 0 0,-6 2 0,-7 1 0,-3-1 0,-3-1 0,-3-1 0,-1 0 0,0 0 0,-3 1 0,-4 1 0,-4 1 0,-4 4 0,1 1 0,3 3 0,1 1 0,3 1 0,2 3 0,3 1 0,2 4 0,0 0 0,0 0 0,0-2 0,-1-2 0,1-2 0,0-1 0</inkml:trace>
  <inkml:trace contextRef="#ctx0" brushRef="#br0" timeOffset="591952">16265 4710 24575,'0'-26'0,"0"1"0,0-4 0,0-12 0,0-4 0,0-5 0,0 0 0,0 2 0,0 3 0,0 9 0,0 3 0,0-9 0,2 20 0,1 18 0,4 8 0,2 6 0,1 1 0,-5-5 0,2 0 0,-5-5 0,1 0 0,-1-1 0,0 0 0,0 0 0,1 0 0,0 0 0,3 0 0,0 0 0,4 1 0,6 2 0,12 0 0,21 0 0,-15-3 0,2 1 0,10-1 0,2 0-355,-11 0 1,2 0 0,0 0 354,6 0 0,0 0 0,2-1 0,-9 1 0,0-1 0,1 0 0,0 1-379,2-2 0,-1 1 1,2 0-1,-1-1 379,0 1 0,1-1 0,-1 0 0,0 0 0,0 1 0,1-1 0,-2 0 0,1 1 0,0 0 0,-1 0 0,0 0 0,0 1 0,-1-1 0,1 1 0,-1 0 0,0-1 0,0 1 0,0 0 0,0 0 0,0 0 0,0 0 0,0 0 0,0 0 0,0 0 0,1 0 0,1 0 0,0 0 0,-1 0 0,2 0 0,0 1 0,0-1 0,1-1 0,1 1 0,0-1 0,0 0 0,2 0-556,-5 0 0,1 0 0,0-1 0,2 1 0,0-1 556,3 0 0,2 0 0,0-1 0,1 1 0,0 0-547,-3 0 1,0 0 0,1 0 0,0 1 0,1-1 0,1 0 536,-3 1 0,0 0 0,1 0 1,0 0-1,1 0 0,0 1 1,0-1-315,-4 0 1,0 1 0,1-1-1,0 1 1,0 0 0,0-1 0,0 1-1,0 0 324,1 0 0,0-1 0,0 1 0,0 0 0,0 0 0,0 0 0,0-1 0,0 1 0,-1-1 0,0 1 0,0-1 0,0 0 0,0 0 0,0 0 0,-1 0 0,-1 0-159,4-1 0,0 1 0,-1-1 0,0 0 1,-1 0-1,0 0 0,-1 0 159,3-1 0,0 0 0,-1-1 0,-1 1 0,-1-1 0,1 0 75,4 0 0,-1 0 0,0-1 1,-1 0-1,-1 1-75,3-2 0,-2 1 0,0 0 0,-2 0 420,-3 0 1,-1 0 0,-1 1 0,0 0-421,8 0 0,-2 0 0,0 1 0,-3 1 0,-1 0 0,0 0 0,2 1 0,1 0 0,-2 1 0,-1 0 0,-1 0 0,0 0 1032,-1 0 1,1 0-1,-1 0-1032,0 1 0,-2 0 0,0 0 0,12 0 0,-3 2 1548,-6-1 1,-3 1-1549,-8-1 0,-4 1 2142,8 1-2142,-14-2 0,-10-1 1311,-7 0-1311,-3-1 0,-2 0 0</inkml:trace>
  <inkml:trace contextRef="#ctx0" brushRef="#br0" timeOffset="623384">23086 3914 24575,'0'16'0,"0"13"0,0 15 0,0-16 0,0 2 0,0 0 0,0-1 0,0-2 0,0-1 0,0 16 0,0-13 0,0-10 0,0-7 0,0-6 0,0-2 0,0-2 0,0 0 0,0 0 0,0 2 0,0 1 0,0 1 0,0-2 0,0 0 0,0-2 0,0 0 0,0-1 0</inkml:trace>
  <inkml:trace contextRef="#ctx0" brushRef="#br0" timeOffset="699807">23195 3975 24575,'-11'3'0,"-4"4"0,-5 5 0,-1 3 0,5-2 0,5-1 0,5-2 0,3-1 0,2 0 0,1 1 0,-1 4 0,-1 5 0,-5 7 0,-3 6 0,-3 3 0,-1-1 0,3-8 0,4-5 0,3-10 0,3-4 0,1-2 0,0 0 0,2 6 0,4 5 0,2 4 0,2 2 0,2 2 0,1 0 0,2-1 0,0-3 0,0-4 0,0-3 0,0-4 0,2-4 0,3-1 0,7-1 0,6-1 0,4-1 0,0 0 0,-1-1 0,-8 0 0,-5 0 0,-8 0 0,-5 0 0,-3 0 0,-2 0 0,-3 0 0,-8 0 0,-8-3 0,-9-4 0,-9-6 0,-5-9 0,15 8 0,-1 0 0,-1-3 0,-1-1 0,-1-1 0,0 0 0,1 1 0,2 1 0,1 0 0,2 2 0,-13-12 0,11 6 0,8 4 0,6 5 0,3 3 0,3 3 0,1 1 0,1 1 0,0-1 0,0-2 0,0-1 0,0-3 0,0-1 0,0-2 0,0-2 0,0-2 0,0 1 0,1 0 0,3 4 0,2 2 0,2 1 0,3-1 0,5-4 0,8-3 0,7-3 0,3 0 0,4 2 0,0 3 0,-2 4 0,-4 5 0,-6 2 0,-5 4 0,-7 1 0,-2 0 0,-1 0 0,-3 0 0,0 0 0,-2 0 0,0 0 0,0 0 0,-1 0 0,2 0 0,2 0 0,0 0 0,0 0 0,0 0 0,-3 1 0,-2 1 0,-3 1 0,0 1 0,-1 0 0,0-2 0,-1 2 0,0-3 0,1 1 0</inkml:trace>
  <inkml:trace contextRef="#ctx0" brushRef="#br0" timeOffset="706320">16233 4043 24575,'-11'15'0,"-1"2"0,0 2 0,2-1 0,2-5 0,4-6 0,2 0 0,2-5 0,0 0 0,0 0 0,0 2 0,0 5 0,0 11 0,1 7 0,2 7 0,2-2 0,2-6 0,0-5 0,1-7 0,-2-5 0,1-5 0,0-3 0,1-1 0,1 0 0,2 0 0,4 0 0,4 0 0,4 0 0,0 0 0,-4 0 0,-4 0 0,-4 0 0,-3-1 0,-3-1 0,-2-1 0,-3-1 0,1-1 0,0-3 0,0-2 0,0-1 0,0-2 0,-1 1 0,0 1 0,0 0 0,0 2 0,-1 0 0,-3 0 0,-4-1 0,-5 0 0,-5-2 0,-4-3 0,-2-3 0,0 1 0,2 0 0,1 3 0,2 4 0,4 4 0,1 3 0,3 1 0,2 2 0,0 2 0,0 4 0,1 3 0,1 4 0,1 2 0,2 1 0,1 2 0,2-2 0,1-1 0,0-2 0,1 1 0,1 2 0,4 4 0,3 4 0,2 2 0,0-1 0,2-5 0,-1-7 0,2-5 0,-1-4 0,1-3 0,1-4 0,0-3 0,0-4 0,-1 0 0,1 0 0,-1 1 0,-2 0 0,-2 0 0,-2-1 0,1-4 0,-1-6 0,2-4 0,0-2 0,-1 1 0,-2 6 0,-4 5 0,-2 3 0,-5 2 0,-3 1 0,-5 0 0,-7-1 0,-3 0 0,-6 0 0,-1 0 0,-3 2 0,-1 0 0,-3 2 0,2 2 0,3 2 0,7 1 0,8 0 0,7 2 0,5 3 0,1 5 0,2 4 0,0 0 0,1 1 0,0 0 0,0 0 0,1 3 0,3 4 0,4 6 0,2 3 0,1-1 0,1-5 0,0-5 0,1-8 0,1-5 0,0-4 0,2-3 0,3 0 0,3 0 0,4 0 0,0 0 0,1 0 0,1 0 0,-3 0 0,-2 0 0,-3 0 0,-5 0 0,-3 0 0,-3 0 0,-3 0 0,-1-1 0,-3-2 0,-1-5 0,0-4 0,-1-4 0,0-4 0,0 0 0,-4-2 0,-4-3 0,-5 0 0,-6-1 0,-2 4 0,-5 4 0,0 6 0,2 5 0,4 4 0,7 3 0,4 1 0,4 6 0,2 4 0,3 6 0,0 2 0,2 0 0,2 0 0,4 1 0,2 2 0,2-1 0,0-3 0,1-4 0,-1-4 0,-1-4 0,1-3 0,0-2 0,0-1 0,-2 0 0,1-4 0,-3-5 0,-2-7 0,-3-7 0,-7-3 0,-9-2 0,-9-1 0,-7 4 0,0 2 0,1 6 0,5 7 0,4 4 0,2 4 0,8 1 0,2 1 0,6 1 0,0 2 0,1 2 0,0 3 0,0 1 0,0 1 0,1-2 0,0-2 0,-1-3 0,1-2 0</inkml:trace>
  <inkml:trace contextRef="#ctx0" brushRef="#br0" timeOffset="735406">16240 3166 24575,'0'-15'0,"0"-3"0,0-6 0,0-1 0,0 3 0,0 4 0,1 5 0,5 2 0,10-4 0,12-2 0,7-3 0,0 2 0,-6 7 0,-7 5 0,-4 5 0,-5 1 0,-1 2 0,-2 6 0,0 6 0,-1 9 0,-2 5 0,-3 5 0,-3 1 0,-1 3 0,0 2 0,0 3 0,-2 2 0,-3 2 0,-3 0 0,-5-1 0,-1-4 0,-1-3 0,-1-2 0,0-3 0,-1 1 0,-1 0 0,2-2 0,4-6 0,2-5 0,5-9 0,2-7 0,2-4 0,0-5 0,1 1 0,0 0 0</inkml:trace>
  <inkml:trace contextRef="#ctx0" brushRef="#br0" timeOffset="736074">16395 3989 24575,'0'0'0</inkml:trace>
  <inkml:trace contextRef="#ctx0" brushRef="#br0" timeOffset="738178">23252 3090 24575,'-3'-9'0,"1"0"0,2 1 0,0 0 0,0 3 0,0-1 0,4-2 0,8-7 0,8-6 0,6-3 0,-1 2 0,-6 6 0,-6 7 0,-5 5 0,-3 3 0,-2 1 0,-1 0 0,1 0 0,0 0 0,-1 1 0,2 3 0,2 2 0,2 2 0,3 1 0,3 3 0,1 6 0,0 3 0,-5 4 0,-3 4 0,-5 3 0,-2 7 0,-5 4 0,-1-19 0,-1 0 0,-2 2 0,-1-1 0,-2 1 0,-1-1 0,2-2 0,0-1 0,-8 14 0,6-11 0,4-10 0,3-6 0,2-4 0,-1-2 0,1-1 0,1 2 0,2-1 0,-1 1 0,0 2 0,-1 0 0,1 1 0,1-2 0,1-2 0,0-2 0</inkml:trace>
  <inkml:trace contextRef="#ctx0" brushRef="#br0" timeOffset="738921">23351 3707 24575,'0'0'0</inkml:trace>
  <inkml:trace contextRef="#ctx0" brushRef="#br0" timeOffset="768643">21444 14780 24575,'0'18'0,"0"6"0,0 11 0,0 13 0,0-19 0,0 0 0,0 3 0,0 1 0,0 1 0,0 0 0,0-2 0,0 0 0,0-5 0,0 0 0,0 14 0,0-13 0,0-11 0,0-6 0,0-3 0,0-3 0,0-2 0,0 1 0,0-1 0,0 4 0,0 5 0,0 8 0,0 6 0,0 1 0,1-6 0,1-6 0,1-8 0,0-4 0,-1-3 0,0-5 0,-2 3 0,0-2 0</inkml:trace>
  <inkml:trace contextRef="#ctx0" brushRef="#br0" timeOffset="770375">22071 15405 24575,'29'0'0,"11"0"0,-13 0 0,3 0 0,1 0 0,1 0 0,-2 0 0,-1-1 0,20-3 0,-14-3 0,-13-2 0,-11-1 0,-5 1 0,-1-6 0,1-8 0,2-5 0,7-14 0,2-4 0,-8 21 0,-1 0 0,9-21 0,-6 14 0,-4 12 0,-3 8 0,-3 1 0,-2-3 0,-4-7 0,-3-7 0,-4 0 0,-1 4 0,0 9 0,3 9 0,-1 4 0,2 2 0,-4 2 0,-4 8 0,-7 13 0,8-5 0,1 3 0,-3 7 0,0 2 0,0 4 0,1 2 0,0 4 0,1 2 0,1 0 0,2 1 0,1 0 0,1 0 0,2 0 0,1-1 0,1-3 0,2-1 0,0-1 0,1-2 0,1-3 0,0-1 0,2-4 0,-1 0 0,1 22 0,1-2 0,0 3 0,-1-24 0,0 0 0,0 24 0,-2-8 0,0-11 0,2-12 0,0-7 0,1-6 0,0-3 0</inkml:trace>
  <inkml:trace contextRef="#ctx0" brushRef="#br0" timeOffset="772577">22757 15276 24575,'-11'0'0,"-4"0"0,-3 0 0,6 2 0,2 4 0,7 8 0,-2 5 0,-1 2 0,0-4 0,3-4 0,2-4 0,1-1 0,0 2 0,0 1 0,0 2 0,0 1 0,1-6 0,1-2 0,1-6 0,2 0 0,2 0 0,2 0 0,4 0 0,4 0 0,2 0 0,0-2 0,0-1 0,-2-4 0,-2-2 0,-2 1 0,-2 1 0,-3 1 0,-3 0 0,-1-1 0,-2-4 0,2-4 0,3-4 0,0 0 0,-1 4 0,-3 5 0,-2 4 0,-1 1 0,0 1 0,-2 1 0,-2-1 0,-3 1 0,-5 1 0,-2 1 0,-4 1 0,-1 0 0,0 0 0,3 1 0,4 0 0,7 1 0,2 1 0,3-2 0,0 1 0</inkml:trace>
  <inkml:trace contextRef="#ctx0" brushRef="#br0" timeOffset="773774">23024 15328 24575,'0'12'0,"0"1"0,0 2 0,0-5 0,0-1 0,0-6 0,0 1 0,0 3 0,0 5 0,0 2 0,0 2 0,0-3 0,0-1 0,0-8 0,0-2 0,0-10 0,0 3 0,0 0 0</inkml:trace>
  <inkml:trace contextRef="#ctx0" brushRef="#br0" timeOffset="775009">23019 15350 24575,'9'-2'0,"7"0"0,11 2 0,7 0 0,2 0 0,-7 0 0,-9 0 0,-8 0 0,-5 0 0,-4-2 0,-2 2 0,-1-2 0</inkml:trace>
  <inkml:trace contextRef="#ctx0" brushRef="#br0" timeOffset="777822">23546 15321 24575,'-4'1'0,"0"3"0,4 4 0,-1 4 0,-1 2 0,0 0 0,-1 2 0,-1-1 0,0 0 0,1-4 0,1-6 0,5-1 0,2-3 0,7-1 0,6 0 0,4 0 0,4 0 0,-2 0 0,-5 0 0,-4-1 0,-5-1 0,-4-2 0,-2-1 0,-2-2 0,-1 0 0,-1 0 0,0-1 0,0 0 0,0-1 0,0-1 0,0 1 0,0 0 0,-1 4 0,-2 0 0,-3 4 0,-2-1 0,-3 1 0,0-1 0,0 1 0,5 0 0,1 1 0,4 2 0,0 2 0,4 3 0,2 4 0,4 3 0,5 5 0,2 3 0,2 3 0,1 1 0,-1-1 0,-2 0 0,0-1 0,-1-1 0,-4-5 0,-2-4 0,-4-4 0,-3-3 0,-1-1 0,-1 1 0,0 5 0,0 10 0,0 9 0,0 6 0,0-1 0,0-7 0,0-7 0,0-8 0,-1-5 0,-6-3 0,-15-1 0,-15 0 0,10-2 0,0-1 0,-3-1 0,0 0 0,2-1 0,2 1 0,-15-1 0,17-2 0,13-3 0,7-4 0,3-2 0,1 0 0,0 3 0,0 0 0,1-2 0,3-3 0,2-5 0,3-2 0,0 2 0,-2 6 0,-2 4 0,0 0 0,1-2 0,3-3 0,2-3 0,0 2 0,-1 3 0,-3 5 0,-3 2 0,-2 2 0,-2 0 0</inkml:trace>
  <inkml:trace contextRef="#ctx0" brushRef="#br0" timeOffset="779558">23894 15404 24575,'10'0'0,"-1"0"0,-4 0 0,-1 0 0,1-1 0,2-1 0,2-3 0,-2-1 0,-2 0 0,-3 0 0,-2-3 0,0-1 0,0-3 0,0 1 0,0 2 0,0 1 0,0 2 0,-1 1 0,-3 0 0,-6-1 0,-4 1 0,-3 1 0,1 2 0,4 2 0,4 1 0,5 1 0,1 1 0,1 4 0,1 1 0,0 2 0,1 1 0,1-1 0,1 0 0,0 0 0,0 1 0,-2-1 0,1-3 0,-1 0 0,2-2 0,2 5 0,1 3 0,3 2 0,-1-1 0,2-2 0,-2-4 0,0-3 0,-1 0 0,-1-2 0,1-1 0,0 0 0,1 0 0,0 1 0,-1 0 0,-2 1 0,-2 1 0,-2-1 0,-1 1 0,0-3 0,0 0 0</inkml:trace>
  <inkml:trace contextRef="#ctx0" brushRef="#br0" timeOffset="780841">24334 14759 24575,'0'29'0,"0"2"0,0 4 0,0 1 0,0 1 0,0-5 0,0-2 0,0-1 0,0 0 0,0 4 0,0 0 0,0 3 0,0 1 0,0 1 0,0 3 0,0-2 0,0-7 0,0-8-3277,0-8 0,0-8 3047,0-2 230,0-2 0,2-1 0,-1-1 0,0 2 0,-1 4 3276,0 11 0,1 7-3044,0 4-232,1-5 0,-1-7 0,-1-12 0,0-1 0,0-7 0</inkml:trace>
  <inkml:trace contextRef="#ctx0" brushRef="#br0" timeOffset="782259">24112 15059 24575,'17'0'0,"3"0"0,5 0 0,4 0 0,2 0 0,-1 0 0,-4 0 0,-6 0 0,-6 0 0,-5 0 0,-3 0 0,-1 0 0,0 0 0,3 0 0,7 0 0,8 0 0,12 0 0,5 0 0,-2 0 0,-7 0 0,-11 0 0,-6 0 0,-8 0 0,-6 0 0,-3 0 0</inkml:trace>
  <inkml:trace contextRef="#ctx0" brushRef="#br0" timeOffset="784944">25296 15353 24575,'-11'0'0,"-6"0"0,-11 0 0,-6 0 0,1 0 0,2 0 0,12 0 0,6 1 0,7 1 0,5 0 0,1 2 0,0 0 0,0 3 0,3 3 0,5 3 0,6 7 0,5 3 0,4 1 0,2-3 0,1-6 0,2-3 0,0-4 0,1-3 0,2-4 0,-3-5 0,-1-6 0,-2-5 0,-5-5 0,-2 1 0,-5 3 0,-5 5 0,-3 4 0,0 4 0,-2 3 0,4-2 0,4-6 0,7-7 0,11-17 0,-12 9 0,0-2 0,0-3 0,0-3 0,-1-2 0,-2 0 0,-2 3 0,-1-1 0,-3 5 0,0 1 0,2-14 0,-6 12 0,-2 6 0,-2 0 0,0-2 0,-2-3 0,-3 2 0,-3 2 0,-3 4 0,1 7 0,1 4 0,2 5 0,3 3 0,2 1 0,2 0 0,0 1 0,0 0 0,0 0 0,0 0 0,-1 3 0,0 3 0,-2 5 0,1 4 0,1 7 0,0 11 0,1-10 0,1 3 0,0 6 0,1 2 0,1 5 0,1 2 0,1 2 0,1-1 0,0-2 0,1-1 0,0-2 0,0-2 0,-1-4 0,-1-2 0,0-2 0,-1-1 0,-1-2 0,0-1 0,0 24 0,-2-3 0,0-3 0,-1-2 0,0-3 0,0-3 0,0-7 0,0-7 0,0-7 0,0-6 0,1-4 0,0-3 0,1-1 0,-1-2 0</inkml:trace>
  <inkml:trace contextRef="#ctx0" brushRef="#br0" timeOffset="786276">25345 15328 24575,'0'12'0,"0"6"0,0 2 0,0 7 0,1-1 0,3-4 0,1-5 0,0-6 0,-1-4 0,-1-2 0,-2-2 0,2 1 0,-2-1 0,2 1 0,-2-1 0,1 0 0,0 1 0,-1 0 0,1-1 0,0-1 0,0-1 0,-1-1 0</inkml:trace>
  <inkml:trace contextRef="#ctx0" brushRef="#br0" timeOffset="787543">26016 14972 24575,'0'16'0,"0"3"0,0 4 0,0 4 0,0 2 0,0-2 0,0-4 0,0-3 0,0-3 0,0 2 0,1 1 0,0 4 0,2 1 0,1 2 0,-1 1 0,0 0 0,0-4 0,-1-6 0,-1-6 0,-1-6 0,0-4 0</inkml:trace>
  <inkml:trace contextRef="#ctx0" brushRef="#br0" timeOffset="788820">25858 15144 24575,'19'0'0,"3"0"0,2 0 0,-2 0 0,-4 0 0,-6 0 0,-4 0 0,-2 0 0,0 0 0,2 0 0,0 0 0,-1 0 0,1 0 0,-2 0 0,-1 0 0,2 0 0,1 0 0,1 0 0,-1 0 0,-1 0 0,-2 0 0,-2 0 0,0 0 0,2 0 0,-1 0 0,4 0 0,-4 0 0,0 0 0</inkml:trace>
  <inkml:trace contextRef="#ctx0" brushRef="#br0" timeOffset="790658">26228 15444 24575,'13'-21'0,"2"-2"0,3-2 0,-3 5 0,-4 6 0,-6 4 0,-2 3 0,-2 0 0,-1-1 0,0-1 0,0-2 0,0 2 0,0 2 0,0 1 0,-1 2 0,-2 1 0,-1 0 0,-2 2 0,-2 0 0,0 1 0,0 0 0,1 0 0,2 1 0,1 2 0,2 3 0,1 2 0,0 3 0,1-1 0,-2 1 0,1 0 0,0-2 0,0 0 0,1 0 0,0 1 0,0 1 0,0 0 0,0-2 0,1-3 0,1-4 0,2 0 0,3 3 0,5 5 0,2 4 0,1 1 0,-1-3 0,-3-4 0,-4-2 0,-1-3 0,-2 0 0,1-1 0,0 1 0,0 1 0,-2-2 0,-2 1 0,-1-2 0</inkml:trace>
  <inkml:trace contextRef="#ctx0" brushRef="#br0" timeOffset="792127">26525 15525 24575,'0'-19'0,"0"-5"0,0-3 0,0 3 0,0 8 0,0 7 0,0 2 0,0-1 0,0-3 0,0-4 0,0 0 0,0 4 0,1 4 0,0 4 0,4 2 0,0 2 0,3 1 0,4 1 0,10 0 0,10-2 0,7-1 0,3 0 0,-7 0 0,-10 0 0,-10 0 0,-8 1 0,-3-1 0,-3 1 0</inkml:trace>
  <inkml:trace contextRef="#ctx0" brushRef="#br0" timeOffset="794442">27524 15303 24575,'-12'0'0,"-3"0"0,-1 0 0,3 2 0,2 2 0,4 4 0,1 4 0,0 1 0,2 0 0,1 3 0,1 0 0,0 2 0,0 1 0,0-4 0,1-1 0,1-7 0,0-1 0,0-1 0,0 1 0,0 3 0,2 0 0,2-1 0,1-1 0,3 0 0,0-1 0,1 0 0,-1-2 0,0-1 0,-1-2 0,1-1 0,3-3 0,2-3 0,3-5 0,-2-2 0,-2 1 0,-5 3 0,-3 1 0,-3 1 0,-1 0 0,0 1 0,0 0 0,0-1 0,0 1 0,0-1 0,0 0 0,0 2 0,0 1 0,0 1 0,0 2 0,-2 0 0,-1 1 0,1 1 0,1 3 0,1 5 0,0 5 0,0 3 0,0 1 0,0-2 0,0-4 0,0-2 0,0-1 0,0 1 0,0-1 0,0 0 0,0 0 0,0-1 0,1 0 0,1-2 0,-1 1 0,0-1 0,-1 0 0,2 1 0,-1-4 0,0 1 0,-1-2 0,0 0 0,0-1 0,0 0 0</inkml:trace>
  <inkml:trace contextRef="#ctx0" brushRef="#br0" timeOffset="796693">27737 15305 24575,'0'19'0,"0"3"0,0 1 0,0 0 0,0-3 0,0 0 0,0 1 0,1-1 0,1-1 0,2-2 0,0-3 0,-2-4 0,-1-4 0,-1-2 0,0 0 0,0 1 0,1 3 0,0 2 0,1 0 0,-1-2 0,-1-4 0,0-5 0,0-7 0,3-5 0,-1-4 0,2-1 0,-1 0 0,-1 3 0,1 3 0,-1 3 0,0 3 0,0 3 0,0-2 0,0 1 0,0-2 0,1 0 0,0-1 0,2-1 0,2-4 0,1 0 0,1-1 0,0 3 0,-1 4 0,-2 2 0,-1 3 0,0 1 0,0 0 0,2 0 0,0 0 0,0 0 0,2 0 0,-3 0 0,-1 2 0,-4 2 0,0 2 0,-1 2 0,1 2 0,1 0 0,2 1 0,2 0 0,-1-1 0,-1-1 0,-1 1 0,-1-1 0,-1 0 0,0-1 0,0 0 0,1 0 0,-2 0 0,0 1 0,0-1 0,0 0 0,0-4 0,0 1 0,0-2 0,0-2 0,0 1 0</inkml:trace>
  <inkml:trace contextRef="#ctx0" brushRef="#br0" timeOffset="798429">28263 15347 24575,'-11'0'0,"-4"0"0,-2 0 0,-2 0 0,2 0 0,2 0 0,2 2 0,4 1 0,3 2 0,3 1 0,2-1 0,1 1 0,-3 2 0,-3 5 0,-2 2 0,-1 1 0,2-2 0,4-7 0,3-2 0,6-5 0,2 0 0,6 0 0,3 0 0,1 0 0,1 0 0,-1 2 0,0 3 0,0 2 0,-3 3 0,-1 0 0,-1 2 0,-1 3 0,2 5 0,-1 5 0,0 0 0,-3-2 0,-2-4 0,-4-5 0,-2-3 0,-1-2 0,-3-1 0,-3-3 0,-5-2 0,-5-3 0,-5 0 0,-4 0 0,-4 0 0,1 0 0,3 0 0,6 0 0,6 0 0,5 0 0,3 0 0,2 0 0,2 0 0</inkml:trace>
  <inkml:trace contextRef="#ctx0" brushRef="#br0" timeOffset="799157">28685 15685 24575,'0'0'0</inkml:trace>
  <inkml:trace contextRef="#ctx0" brushRef="#br0" timeOffset="800192">23171 15805 24575,'-40'0'0,"26"0"0,-19 0 0</inkml:trace>
  <inkml:trace contextRef="#ctx0" brushRef="#br0" timeOffset="871830">3254 16561 24575,'14'0'0,"13"0"0,19 0 0,-18 0 0,2 0 0,3 0 0,0 0 0,-1 0 0,-1-1 0,-5 0 0,0-1 0,16-4 0,-14-1 0,-11 1 0,-9 0 0,-4-1 0,-3-1 0,-1 1 0,0 0 0,0 0 0,0 1 0,0 0 0,0 1 0,-1-1 0,-2 1 0,-2 0 0,-4 0 0,-4-2 0,-5-4 0,-5-4 0,-3-2 0,-1 3 0,-1 3 0,1 6 0,3 3 0,5 2 0,5 2 0,5 7 0,6 7 0,1 5 0,2 6 0,-1 0 0,-1-1 0,-2 0 0,-2-3 0,1-4 0,0-3 0,2-1 0,-1 1 0,2 7 0,0 4 0,1 7 0,1 0 0,0-2 0,0-2 0,1-3 0,3-2 0,6-1 0,3-4 0,2-4 0,2-3 0,-2-6 0,1-2 0,-1-2 0,-2-1 0,-2-1 0,-1 1 0,-2-1 0,-1 1 0,-1 1 0,-2 0 0,1 0 0,-2 0 0,-1-2 0,-1-1 0</inkml:trace>
  <inkml:trace contextRef="#ctx0" brushRef="#br0" timeOffset="873532">3840 16612 24575,'3'20'0,"6"5"0,6 6 0,6 2 0,0-1 0,-2-3 0,0-1 0,-1-1 0,-1-1 0,-3-5 0,-4-5 0,-4-5 0,-3-4 0,-2-2 0,-1-1 0,0-2 0,0 1 0,1 2 0,2 3 0,-1 0 0,1 0 0,0-3 0,-1-2 0,1-2 0,0-3 0,-1-4 0,2-6 0,-1-5 0,0-3 0,0 0 0,-1 1 0,2-1 0,3-3 0,4-6 0,6-11 0,2 2 0,1-1 0,-5 9 0,-1 1 0,7-8 0,-2 2 0,-2 6 0,-5 14 0,-6 10 0,-2 3 0,-2 2 0</inkml:trace>
  <inkml:trace contextRef="#ctx0" brushRef="#br0" timeOffset="875697">4377 16764 24575,'11'0'0,"7"0"0,1 0 0,6 0 0,-3 0 0,-2 0 0,-9 0 0,-1 0 0,-9 0 0,2-2 0,-3-4 0,0-3 0,0-2 0,0 0 0,0 2 0,0 2 0,0 2 0,2-3 0,4-4 0,5-3 0,2-1 0,0 3 0,-5 4 0,-4 3 0,-3 2 0,-1 0 0,0 1 0,0 0 0,-4 1 0,-5 1 0,-6-2 0,-5 1 0,-2 0 0,1 1 0,3 1 0,5 0 0,1 0 0,-1 0 0,0 1 0,0 2 0,2 1 0,3 0 0,2 1 0,-1-1 0,-2 2 0,-2 0 0,-1 1 0,1 0 0,4-1 0,3-1 0,2 1 0,2 0 0,0 1 0,0 1 0,0 1 0,1 0 0,1 2 0,3 7 0,2 5 0,2 8 0,1 4 0,-2-2 0,1-5 0,-2-7 0,1-9 0,-2-5 0,0-3 0,1-3 0,-1-1 0,1 0 0,2 1 0,2 3 0,4 3 0,3 2 0,2 1 0,-2 0 0,-2-1 0,-3-2 0,-4-1 0,-4-4 0,-3 0 0</inkml:trace>
  <inkml:trace contextRef="#ctx0" brushRef="#br0" timeOffset="877329">4829 17016 24575,'0'-16'0,"0"-8"0,0-8 0,0-4 0,0 8 0,0 4 0,0 12 0,0 4 0,0 5 0,0-7 0,0-9 0,0-10 0,0-5 0,0 1 0,0 6 0,-1 8 0,-1 9 0,1 4 0,1 1 0,1 3 0,4 3 0,4 4 0,6 2 0,5-1 0,3-3 0,2-2 0,-2-1 0,-5 0 0,-4 0 0,-4 0 0,-3 0 0,-2 0 0,-3 1 0,-1-1 0,0 1 0</inkml:trace>
  <inkml:trace contextRef="#ctx0" brushRef="#br0" timeOffset="878532">5219 16716 24575,'1'9'0,"3"1"0,4 4 0,3 1 0,1 0 0,-1-1 0,0 0 0,-1-1 0,0 2 0,0 1 0,0 1 0,0 1 0,-1-1 0,1-1 0,-1-1 0,-2-4 0,-1-1 0,-2-3 0,1 0 0,0-1 0,0 0 0,-2-3 0,-1 0 0</inkml:trace>
  <inkml:trace contextRef="#ctx0" brushRef="#br0" timeOffset="879731">5732 16627 24575,'-2'17'0,"-8"14"0,0-9 0,-1 3 0,-5 4 0,-1 1 0,-3 2 0,-2 1 0,-1 0 0,0 0 0,0 0 0,1-1 0,-1 1 0,0-1 0,1 0 0,1 0 0,1-1 0,1-1 0,0 0 0,2 0 0,2-3 0,2 0 0,1-3 0,2 0 0,-6 17 0,2-2 0,1 1 0,-2-1 0,1-1 0,3-8 0,3-9 0,4-10 0,2-6 0,1-6 0,0-5 0,1 3 0,0-1 0</inkml:trace>
  <inkml:trace contextRef="#ctx0" brushRef="#br0" timeOffset="881548">4743 16370 24575,'0'-22'0,"0"-8"0,0-10 0,0-3 0,0 9 0,0 9 0,0 10 0,0-3 0,0-12 0,0-16 0,0 17 0,0 0 0,0-1 0,0 2 0,0-20 0,0 16 0,0 15 0,0 7 0,0 5 0,0 2 0,0 0 0,0-1 0,0-2 0,0-6 0,0-4 0,0-1 0,0 1 0,0 6 0,0 3 0,0 3 0,0-1 0,0 1 0,0-1 0,0-1 0,0 0 0,0 3 0,0 1 0</inkml:trace>
  <inkml:trace contextRef="#ctx0" brushRef="#br0" timeOffset="883716">4417 16014 24575,'0'-16'0,"-1"-2"0,4-9 0,9-8 0,7-1 0,5 1 0,-3 8 0,-7 11 0,-4 6 0,-5 7 0,-1 1 0,0 2 0,0 0 0,1-2 0,0-2 0,2-2 0,-1-1 0,-1 3 0,-2 0 0,1 2 0,-1-1 0,2 0 0,-1 0 0,2-2 0,2-3 0,1-4 0,3-4 0,2-2 0,0 1 0,-2 2 0,-4 5 0,-3 3 0,-2 3 0,1 3 0,-1-1 0,3 0 0,1-1 0,1-3 0,1-1 0,0 2 0,0 2 0,-3 2 0,-2 2 0,-2 4 0,-1 4 0,1 8 0,0 5 0,2 2 0,-1 0 0,3-2 0,1-1 0,2-1 0,1-3 0,0 1 0,0-1 0,1-1 0,2 1 0,2 0 0,1 1 0,1-1 0,-1 0 0,-3-2 0,-1-5 0,-2-2 0,-3-3 0,-2-3 0,-2 0 0,0-1 0,-1 2 0,0-1 0,0-1 0,0 0 0,0-1 0,-1 1 0,0 1 0,1 1 0,-1-2 0,1 0 0</inkml:trace>
  <inkml:trace contextRef="#ctx0" brushRef="#br0" timeOffset="887431">6140 16459 24575,'0'33'0,"0"1"0,0 11 0,0 5 0,0-6 0,0 3 0,0 1-709,0-8 1,0 2 0,0 0-1,0-1 709,0 10 0,0-1 0,0-1 0,0-4 0,0-2 0,0-2 449,0 9 0,0-5-449,0-13 0,0-4 0,0 11 0,0-20 466,0-14-466,0-6 0,0-3 0</inkml:trace>
  <inkml:trace contextRef="#ctx0" brushRef="#br0" timeOffset="890347">6939 16817 24575,'0'14'0,"0"21"0,0-5 0,0 8 0,0-20 0,0-9 0,0-3 0,0-2 0,0-19 0,1-1 0,2-15 0,1 8 0,3 4 0,0 7 0,1 6 0,0 4 0,4 2 0,6 0 0,5 0 0,3 0 0,-3 2 0,-4 4 0,-4 5 0,-4 4 0,-2 3 0,-3-1 0,-3-2 0,-2-2 0,0-2 0,-1-1 0,0-1 0,0 1 0,0 0 0,1 1 0,0-1 0,1 0 0,0-1 0,0-2 0,-1-2 0,-1-2 0,0-2 0</inkml:trace>
  <inkml:trace contextRef="#ctx0" brushRef="#br0" timeOffset="892199">7548 16844 24575,'-7'-5'0,"-2"1"0,-3 4 0,-2 0 0,1 0 0,5 1 0,4 1 0,4 3 0,1 2 0,1 3 0,1 5 0,0 5 0,0 3 0,-2 1 0,0-2 0,-1-4 0,0-7 0,1-4 0,2-3 0,2 2 0,3 4 0,3 7 0,4 5 0,1 0 0,2-3 0,-3-4 0,-2-6 0,-2-5 0,-2-2 0,1-2 0,-1-1 0,0-3 0,1-5 0,-1-3 0,1-2 0,-1 1 0,-3 1 0,-3 1 0,-2-1 0,-1-1 0,0-3 0,0 0 0,-4 0 0,-5 3 0,-4-1 0,-6 0 0,-3 0 0,-2-2 0,1 2 0,1 1 0,7 5 0,2 4 0,4 2 0,1 2 0,2 0 0,1 0 0,0 0 0,3 0 0,0 0 0,1 0 0</inkml:trace>
  <inkml:trace contextRef="#ctx0" brushRef="#br0" timeOffset="905714">8588 16866 24575,'19'0'0,"24"0"0,-9-2 0,5 0 0,8-2 0,1-3 0,2 0 0,-1-1 0,-6-2 0,-3 0 0,-7 0 0,-4 0 0,11-6 0,-17 2 0,-13 1 0,-7-7 0,-3-11 0,-2-15 0,-1 18 0,-2-1 0,-1-1 0,-3-1 0,-3 0 0,-3 0 0,-3 0 0,-3 1 0,-3 2 0,-4 2 0,-2 1 0,-2 4 0,-2 4 0,0 3 0,0 4 0,1 2 0,3 3 0,1 4 0,-15 12 0,15 19 0,19-5 0,3 3 0,1 8 0,3 3 0,0 7 0,1 2-257,1-13 1,1 2-1,0 0 257,-1 3 0,2 0 0,-1 1 0,0-1 0,0 0 0,0 0 0,0-1 0,0-1 0,0-1 0,0-2 0,0-1 0,0-1 0,0 11 0,0-2 0,2-3 0,-1-2 0,2-7 0,0-1 0,3 15 0,0-14 0,-2-9 770,-2-8-770,0-6 0,-1-3 0,0-3 0</inkml:trace>
  <inkml:trace contextRef="#ctx0" brushRef="#br0" timeOffset="907417">9077 16982 24575,'0'12'0,"0"-2"0,0 1 0,0-2 0,0-3 0,0 1 0,2 0 0,3 2 0,3 0 0,6 1 0,3 0 0,4 0 0,2-1 0,1-1 0,0-2 0,-3-2 0,-1-2 0,-2-1 0,0-2 0,-2-1 0,-2-4 0,-3-2 0,-3-2 0,-2-1 0,-3 0 0,-2 0 0,-1 0 0,-3 0 0,-4 1 0,-7-2 0,-6-1 0,-5-1 0,-2 0 0,1 4 0,3 5 0,2 3 0,0 2 0,1 0 0,1 0 0,3 2 0,5 1 0,4 2 0,4 1 0,2 0 0,0-1 0,0-2 0,0-2 0,0 0 0</inkml:trace>
  <inkml:trace contextRef="#ctx0" brushRef="#br0" timeOffset="908834">9471 16987 24575,'0'5'0,"0"2"0,0-1 0,0-1 0,0-1 0,0-1 0,0 0 0,0 1 0,0 2 0,0 3 0,0 3 0,0 0 0,0 0 0,1-1 0,0-3 0,1-1 0,-1-2 0,-1-1 0,0 1 0,1 1 0,0 2 0,0-1 0,0-1 0,0-1 0,1-2 0,-1-2 0,0 0 0</inkml:trace>
  <inkml:trace contextRef="#ctx0" brushRef="#br0" timeOffset="910353">9480 17010 24575,'8'0'0,"1"0"0,-2 0 0,1 0 0,0 0 0,-3 0 0,1 0 0,-3 0 0,0 0 0,1 0 0,-1 0 0,1 0 0,2-1 0,1-2 0,2 0 0,1 1 0,-4 1 0,1 1 0,-3 0 0,2-1 0,2 0 0,-1-1 0,0-1 0,-4 1 0,0 0 0,-2 0 0,0 1 0,0-2 0,0 0 0,-1-4 0,0 4 0,0-1 0</inkml:trace>
  <inkml:trace contextRef="#ctx0" brushRef="#br0" timeOffset="913617">10068 16970 24575,'-13'0'0,"0"0"0,3 0 0,2 1 0,6 3 0,3 4 0,3 3 0,2 1 0,2 0 0,0-2 0,0-3 0,2-1 0,2 0 0,3 0 0,2 1 0,4-2 0,0-3 0,-1-1 0,1-1 0,-2 0 0,1 0 0,-1 0 0,-1-1 0,-2-1 0,-3-2 0,-1-2 0,-3 1 0,-4 0 0,-2 0 0,-2-2 0,-1-1 0,-3-1 0,-4 1 0,-4 2 0,-6 1 0,-5 2 0,-5-1 0,-2 1 0,2 1 0,7 1 0,7 1 0,5 0 0,5 1 0,1 1 0,3 0 0,2 3 0,5 1 0,5 2 0,3 1 0,3 3 0,3 4 0,3 6 0,4 5 0,-2 7 0,-2 0 0,-5 1 0,-4-4 0,-5-3 0,-4-3 0,-4-1 0,-2 0 0,-1 3 0,-3 4 0,-7 3 0,-9 1 0,-7-2 0,-4-7 0,-1-7 0,-1-4 0,-5-5 0,-2-2 0,0-4 0,4-2 0,6-2 0,8 0 0,8-3 0,5-4 0,4-9 0,3-6 0,1-2 0,1 3 0,1 5 0,4 2 0,5 2 0,1 1 0,2-1 0,-2-1 0,2-3 0,1-3 0,2-2 0,0 0 0,-3 4 0,-3 5 0,-2 3 0,-1 4 0,-3 3 0,-1 0 0,-2 2 0,-1 0 0</inkml:trace>
  <inkml:trace contextRef="#ctx0" brushRef="#br0" timeOffset="915394">10497 17203 24575,'3'-9'0,"1"0"0,0-2 0,1-2 0,0-3 0,0-4 0,-1-1 0,-1 3 0,-2 1 0,-1 8 0,-2 3 0,-3 5 0,-3 0 0,-2 1 0,0 0 0,-1 0 0,-2 3 0,-2 3 0,-1 2 0,1 2 0,3 0 0,4-2 0,3 1 0,3-1 0,0 0 0,-1 0 0,0 1 0,-1 0 0,2-1 0,1-2 0,1 1 0,0 0 0,0 0 0,2 1 0,4 3 0,3 4 0,3 2 0,2 0 0,1-2 0,2-3 0,1-2 0,0-3 0,1-1 0,0-3 0,0-1 0,-1-1 0,-1-1 0,1 0 0,1 0 0,1 0 0,0 0 0,-3 0 0,-2 0 0,-2 0 0,-5 0 0,-3 0 0,-3 0 0</inkml:trace>
  <inkml:trace contextRef="#ctx0" brushRef="#br0" timeOffset="916882">11007 16097 24575,'0'18'0,"0"5"0,0 8 0,0 3 0,0-2 0,0-7 0,0-4 0,0-2 0,0 7 0,0 9 0,0 12 0,0-21 0,0 1 0,0 1 0,0 0 0,0 0 0,0 0 0,0-1 0,2-2 0,1 23 0,1-4 0,1-10 0,-2-6 0,0-10 0,-2-4 0,0-8 0,-1 2 0,0 0 0,0 7 0,0 11 0,1 12 0,1 5 0,1 0 0,0-7 0,-2-10 0,1-8 0,0-7 0,-1-4 0,0-5 0,-1-1 0,0-1 0</inkml:trace>
  <inkml:trace contextRef="#ctx0" brushRef="#br0" timeOffset="918100">10771 16452 24575,'11'0'0,"5"0"0,5 0 0,2 0 0,-1 0 0,-6 0 0,-5 0 0,-6 0 0,0 0 0,4 0 0,6 0 0,6 0 0,7-1 0,4-1 0,2 1 0,1-1 0,-5 2 0,-8 0 0,-8 0 0,-6 0 0,-3 0 0,-3 0 0,1 0 0,-1 0 0,0 0 0,-1 0 0</inkml:trace>
  <inkml:trace contextRef="#ctx0" brushRef="#br0" timeOffset="928100">4128 17699 24575,'-9'1'0,"1"4"0,-2 6 0,0 4 0,4 6 0,1 1 0,3 4 0,-2 4 0,0 3 0,0 2 0,2-1 0,2-2 0,0-2 0,2-1 0,6-1 0,5 1 0,5 1 0,4-1 0,3 1 0,1-4 0,3-1 0,4 1 0,5 0 0,-15-12 0,0 0 0,3 0 0,2-1 0,5-1 0,2-1 0,2-3 0,1-1 0,3-2 0,0-2 0,0-2 0,-1-3 0,-4-3 0,-1-2 0,-1-3 0,-2-1 0,-3-2 0,-2-2 0,-1-1 0,-1 0 0,-2-2 0,-1 1 0,-1-1 0,0 1 0,-2 0 0,-1 0 0,11-13 0,-6 4 0,-8 3 0,-7 4 0,-5-2 0,-3-7 0,-2-10 0,-1 12 0,-2 0 0,-3-5 0,-1-1 0,-3-1 0,-1 0 0,-1 1 0,-1 0 0,0 3 0,0 3 0,1 3 0,0 1 0,-13-11 0,-1 11 0,-1 8 0,-5 7 0,-1 4 0,-3 3 0,-1 0 0,0 0 0,2 1 0,4 1 0,7-1 0,7 0 0,10-1 0,3 0 0</inkml:trace>
  <inkml:trace contextRef="#ctx0" brushRef="#br0" timeOffset="930349">4763 17431 24575,'-15'2'0,"-4"3"0,-7 5 0,-3 3 0,-2 4 0,-1 1 0,2-1 0,6-2 0,7-3 0,5-4 0,5-3 0,1 0 0,2-1 0,-1 1 0,0-1 0,-2 2 0,-1 1 0,-3 1 0,1 1 0,0 1 0,2-2 0,4-2 0,1-1 0,1-3 0,1-1 0,8-1 0,2 0 0,7 0 0,-1 0 0,2 0 0,3 1 0,1 2 0,3 3 0,1 4 0,-1 0 0,0 2 0,-2-1 0,-3 1 0,-1-1 0,0-1 0,-2 0 0,-1-1 0,-2-1 0,-2-1 0,-2-2 0,-1-1 0,-2-1 0,-2 0 0,-1 0 0,-1-1 0,0 0 0,0 0 0,0-1 0,-1 0 0,0-1 0</inkml:trace>
  <inkml:trace contextRef="#ctx0" brushRef="#br0" timeOffset="4.51577E6">12418 10831 24575,'43'0'0,"-6"0"0,6 0 0,-7 0 0,-7 0 0,0 0 0,12 0 0,-6 0 0,-3 0 0,-10 0 0,17 0 0,-20 0 0,1 0 0,-4 0 0,-1 0 0,-11 0 0,12 0 0,-16 0 0,0 0 0,0 15 0,0-11 0,0 12 0,24-16 0,-19 0 0,19 0 0,-8 0 0,3 0 0,17 0 0,-17 0 0,20 0 0,-33 0 0,33 0 0,-35 0 0,12 0 0,-16 0 0,0 0 0,0 16 0,0-13 0,0 13 0</inkml:trace>
  <inkml:trace contextRef="#ctx0" brushRef="#br0" timeOffset="4.51767E6">14023 10901 24575,'20'0'0,"11"0"0,-4 0 0,-2 0 0,3 0 0,7 0 0,1 0 0,0 0 0,0 0 0,7 0 0,1 0 0,-7 0 0,-2 0 0,-3 0 0,-1 0 0,-1 0 0,-1 0 0,8 0 0,6 0 0,-23 0 0,-5 0 0,-15 0 0,0 0 0,16 0 0,-12 0 0,11 0 0</inkml:trace>
  <inkml:trace contextRef="#ctx0" brushRef="#br0" timeOffset="4.51968E6">17251 11060 24575,'19'0'0,"8"0"0,1 0 0,13 0 0,1 0 0,3 0 0,-9 0 0,0 0 0,8 0 0,-2 0 0,-13 1 0,-1-2 0,14-7 0,-1 0 0,0 4 0,-12-4 0,1 1 0,13 7 0,-22 0 0,18 0 0,-35 0 0,12 0 0,-16 0 0,0 0 0,0 0 0</inkml:trace>
  <inkml:trace contextRef="#ctx0" brushRef="#br0" timeOffset="5.8854E6">12210 15513 24575,'25'-1'0,"1"0"0,3 0 0,3 0 0,7 1 0,2 0 0,6 0 0,1 0 0,-14 0 0,-1 0 0,1 0-299,3 0 0,0 0 1,0 0 298,-1 0 0,0 0 0,-1 0 0,16 0 0,-2 0 0,-1 0 0,-2 0 0,-4 0 0,0 0 0,2 0 0,1 0 144,-3 0 1,1 0-145,-2 0 0,1 0 0,2 0 0,0 0 0,-1 0 0,0 0 0,1 0 0,0 1 0,0 0 0,0 0 0,-2 1 0,-1 0 75,-2-1 0,-1 1-75,-2-1 0,-1 0 0,-4 0 0,-1-1 0,-3 1 0,-1 0 453,21 0-453,-6 1 4,0-1-4,4-1 0,3 0 0,-22 0 0,1 0 0,-1 0 0,1 0 0,23-2 0,-4-1 0,-6 0 0,-8 0 0,-8 2 0,-7 1 0,-6 0 0,-5 0 0,0 0 0,-3 0 0,1 0 0,5 0 0,7 0 0,14-1 0,15-2 0,-16 1 0,0 0 0,1 0 0,1-1 0,-4 1 0,-1 0 0,13 0 0,-15 1 0,-8 1 0,-8 0 0,-2 0 0,-6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27:54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2561 9052 24575,'0'15'0,"0"6"0,0 10 0,0 10 0,0 6 0,0-21 0,0 0 0,0 2 0,0 1 0,0 2 0,0 1 0,1 2 0,-1-1 0,1 2 0,0-1 0,0 0 0,0 0 0,0 0 0,1 1 0,-2-1 0,1 2 0,0 2 0,0 1 0,0 2 0,1 0 0,-1 2 0,0-1 0,-1 2 0,1-1 0,1-1 0,-1 0 0,0-4 0,0-1 0,0-2 0,0-1 0,0-3 0,-1 0 0,0-3 0,0 0 0,0 0 0,0 0 0,0 0 0,0 0 0,0 0 0,0 1 0,0 0 0,0 0 0,0 2 0,0 0 0,0 2 0,0 0 0,0 2 0,0-1 0,0 1 0,0 0 0,0-3 0,0 0 0,0-4 0,0-2 0,0 14 0,0-12 0,0-9 0,0-8 0,0-5 0,0-2 0,0-2 0,0 1 0,0 0 0,0 0 0,0-1 0,0 1 0,1 2 0,0 0 0,0 1 0,1-1 0,0 1 0,0-1 0,0 0 0,-1 0 0,0-1 0,0 0 0,-1 0 0,0 2 0,0 0 0,0 0 0,1 1 0,0-1 0,0 0 0,0-1 0,-1 1 0,1 1 0,0-1 0,1-1 0,-1 0 0,-1 0 0,0-1 0,0 0 0,0-1 0,-1-9 0,0-1 0,0-8 0,0 8 0,0 0 0</inkml:trace>
  <inkml:trace contextRef="#ctx0" brushRef="#br0" timeOffset="14019">3396 10001 24575,'15'0'0,"10"0"0,14 0 0,-15 0 0,2 0 0,1 0 0,1 0 0,-1 0 0,0 0 0,-2 0 0,0 0 0,21 1 0,-4 0 0,-4 2 0,-2-1 0,-3 1 0,-1-2 0,1-1 0,3 0 0,5 0 0,2 0 0,1 0 0,-3 0 0,-4 0 0,-5 2 0,-5-1 0,-6 1 0,-4-1 0,-7-1 0,-3 0 0,-2 0 0,-2 0 0,0 0 0,-1 0 0,0 0 0,0 0 0,0 0 0,2 0 0,1 1 0,6 0 0,6 0 0,7 1 0,6 0 0,-1 0 0,-1-1 0,-7 0 0,-6 0 0,-5 1 0,-4-1 0,-2 0 0,-3 1 0,-3 0 0,-7 0 0,5-1 0,-5-1 0</inkml:trace>
  <inkml:trace contextRef="#ctx0" brushRef="#br0" timeOffset="15632">3347 10797 24575,'36'-2'0,"11"0"0,-14 2 0,2 0 0,2 0 0,1 0 0,3 0 0,1 0 0,-1 0 0,0 0 0,1 0 0,0 0 0,-1 0 0,0 0 0,-3 0 0,-1 0 0,1 0 0,0 1 0,-4 0 0,-1 1 0,1 1 0,0-1 0,-2 1 0,0-1 0,0 1 0,-1-1 0,-2 0 0,0-1 0,-2 0 0,-1 0 0,21 1 0,-5-1 0,-7 1 0,-4 1 0,-7 1 0,-3-1 0,-1 0 0,-4 0 0,-1 1 0,-3-2 0,-1 2 0,-2 0 0,-3-2 0,-1 2 0,-6-2 0,1-1 0,-1-1 0</inkml:trace>
  <inkml:trace contextRef="#ctx0" brushRef="#br0" timeOffset="18153">3305 11386 24575,'15'0'0,"13"0"0,13 0 0,-14 0 0,1 0 0,1 0 0,2 0 0,0 0 0,0 0 0,2 0 0,1 0 0,1 0 0,2 0 0,2 0 0,1 0 0,2 0 0,1 0 0,1 0 0,-1 0 0,-1 0 0,0 0 0,-3 0 0,-1 0 0,-1 0 0,-2 0 0,0 0 0,-2 1 0,0 0 0,0 0 0,0 0 0,-1 0 0,-1 0 0,-1-1 0,-3 0 0,-2 0 0,15 0 0,-14 1 0,-8 1 0,-10 0 0,-3 0 0,-5 0 0,0 0 0,1-1 0,0 0 0,2-1 0</inkml:trace>
  <inkml:trace contextRef="#ctx0" brushRef="#br0" timeOffset="74139">29428 8114 24575,'-3'-14'0,"-1"-4"0,-3-3 0,0-3 0,0 0 0,2 5 0,1 6 0,2 3 0,1 3 0,0-1 0,1-7 0,-3-9 0,-2-8 0,-2-4 0,0 2 0,2 8 0,0 9 0,3 8 0,0 3 0,1-3 0,1-12 0,-3-12 0,-2-10 0,-1-1 0,0 9 0,2 9 0,2 16 0,0 3 0</inkml:trace>
  <inkml:trace contextRef="#ctx0" brushRef="#br0" timeOffset="76052">29227 8013 24575,'7'0'0,"4"0"0,8 3 0,5 4 0,4 4 0,-3 3 0,-5-1 0,-5-2 0,-4-1 0,-2-1 0,1-1 0,-1 0 0,0 0 0,0 0 0,0 1 0,-1 1 0,-2-2 0,-1-2 0,-1-4 0,-2-3 0,-2-5 0,-1-5 0,-2-3 0,-1-1 0,0-3 0,1 1 0,0 1 0,2 0 0,0 0 0,1 0 0,0 1 0,0 0 0,0 3 0,0 2 0,0 1 0,0-1 0,1 2 0,1 0 0,1 1 0,-1 2 0,-1 2 0,-1 2 0</inkml:trace>
  <inkml:trace contextRef="#ctx0" brushRef="#br0" timeOffset="119961">3466 7979 24575,'32'0'0,"12"0"0,-16 0 0,3 0 0,5 0 0,2 0 0,3 0 0,2 0 0,3 0 0,1 0 0,0 1 0,0-2 0,-1 1 0,0-1 0,-3 0 0,-1 0 0,-5-1 0,-1 1 0,-4-2 0,-3 1 0,19-1 0,-13-1 0,-9 1 0,-8 2 0,-5-1 0,-2 2 0,-2 0 0,-1 0 0,-2 0 0,-1 0 0,-2 0 0,-1 1 0,-1 0 0,-1-1 0</inkml:trace>
  <inkml:trace contextRef="#ctx0" brushRef="#br0" timeOffset="124142">22009 4729 24575,'-17'0'0,"-19"0"0,7 0 0,-4 0 0,1 0 0,-3 0 0,-2 0-949,-6 0 0,-3 0 1,-1 0 948,8 0 0,-2 0 0,0 0 0,-1 0-423,-3 0 1,-2 0 0,1 0 0,-1 0 422,-1 0 0,-1 0 0,1 0 0,-1 0 0,-1 0 0,1 0 0,-1 0 0,1 0 0,1 0 0,0 0 0,0 0 0,1 0 0,3 0 0,0 0 0,1 0 0,1 0-3,2 0 0,1 0 1,0 0-1,1 0 3,-11 0 0,1 0 0,1 0 0,1 0 0,1 0 0,0 0 0,0 0 0,0 1 0,1 1-138,4 0 0,0 1 0,1 0 138,2 1 0,1 1 0,0 0 0,-13 4 0,2 1 602,4 0 1,0 0-603,3-1 0,1 0 999,5-1 1,2-1-1000,3 0 0,1-1 1223,-19 6-1223,3 1 533,3 2-533,1 1 0,3 4 0,1 3 0,0 7 0,17-11 0,0 1 0,-2 2 0,0 0 0,-2 4 0,0 0 0,0 1 0,0 0 0,0-1 0,0 1 0,1-3 0,2-1 0,1-2 0,2-2 0,-13 14 0,8-5 0,4-3 0,3 1 0,0 6 0,-1 4 0,-1 3 0,0 2 0,1-3 0,2 0 0,3-3 0,3 0 0,3 4 0,3 2 0,2 5 0,0 1 0,0-3 0,0-2 0,3-3 0,2-2 0,6 1 0,5-1 0,3 1 0,3-2 0,2-1 0,4-1 0,1-2 0,6 2 0,-15-17 0,1 1 0,2 0 0,2 0 0,2 1 0,1 0 0,1-1 0,1 0 0,1-2 0,0 0 0,2-1 0,1-1 0,1 0 0,1 0 0,4 0 0,2 0 0,4 0 0,2 1-257,-14-5 0,1 0 1,1 0 256,2 0 0,1 0 0,1 0 0,2 0 0,0-1 0,1 0 0,0 0 0,1 0 0,1 0-448,2 0 0,0-1 1,2 0 447,-12-1 0,0-1 0,0-1 0,1 1 0,0 0 0,0 0 0,1 0 0,0 0 0,0-1 0,1 1 0,1-1 0,-1 0 0,0 0 0,0 0 0,0 0 0,0 0 0,-1 0 0,-1 0 0,0-1 0,0 1 0,0-1 0,0 0 0,-1-1 0,1 1 0,9-1 0,-1 1 0,0-1-185,-4-1 1,0 0 0,-2 0 184,-1-1 0,-1-1 0,-1 1 0,13-2 0,-1 0-23,-5-2 0,-1-2 23,-1 0 0,-1-3 347,-1-1 0,0-3-347,-2-1 0,0-2 675,1 0 0,-1-2-675,0 0 0,1-1 0,0-1 0,0 1 307,-2 0 1,0 0-308,-1 0 0,-2 1 26,-3 1 1,-1 0-27,-5 2 0,-2-1 0,17-12 0,-4-5 0,-17 13 0,-1-1 0,3-6 0,1-1 0,1-2 0,0-1 0,1-2 0,0 0 0,0-1 0,0 0 0,-2 3 0,0-1 0,-3 2 0,-1 1 0,-4 5 0,-1 1 0,2-12 0,-9 4 0,-9-8 0,-6 10 0,-3-2 0,-4-7 0,-3-3 0,3 11 0,0-1 0,-1-1-190,-3-2 0,-1 0 0,1 0 190,0 1 0,1 1 0,1 0 0,-1 1 0,0-1 0,1 1 0,-8-12 0,1 1 0,4 4 0,0 2 0,1 2 0,0 1 0,2 4 0,0 2 0,2 2 0,-1 1 0,0 1 0,0 1 0,-2-1 0,-1-1 285,-2 0 0,0 0-285,-2-2 0,1 1 0,-1-1 0,1 1 0,2-1 0,-1 2 0,4 1 0,0 0 0,-13-14 0,6 6 0,3 7 0,3 6 0,8 7 0,3 6 0</inkml:trace>
  <inkml:trace contextRef="#ctx0" brushRef="#br0" timeOffset="143542">24016 17576 24575,'0'-18'0,"0"-6"0,6-6 0,5-7 0,6 0 0,4-1 0,1 0 0,1 1 0,-1 2 0,-3 2 0,-1 1 0,-2 0 0,0-1 0,1 0 0,-1-1 0,1 2 0,-2 2 0,-3 3 0,0 2 0,-2-1 0,2-2 0,1-1 0,0 0 0,1-1 0,-2 1 0,2-2 0,-1-1 0,1 0 0,1-4 0,1-1 0,1-5 0,1-2 0,-9 20 0,0 0 0,0 0 0,0-1 0,0 1 0,0 0 0,0-1 0,0 1 0,-1-1 0,0 1 0,7-23 0,-1 2 0,-2 6 0,-1 6 0,0 5 0,-1 8 0,-3 6 0,-2 6 0,-2 4 0,-2 3 0,-1 4 0,0 0 0,0 3 0,0-2 0,1 1 0,1 0 0,-1 3 0,0 0 0,0 1 0,0 2 0,1-1 0,-2 2 0,0 0 0,0 0 0,1-1 0,0 1 0,0 0 0,0-1 0,0 0 0,0-1 0,0-1 0,1 1 0,0-1 0,1 0 0,0 0 0,0-2 0,0 0 0,0-1 0,-1 1 0,1 0 0,1 2 0,0 3 0,1 0 0,-1 0 0,7 15 0,-5-13 0,5 12 0,-5-11 0,-2-3 0,2 3 0,-3-2 0,1 0 0,1-1 0,-2-1 0,1-1 0,-2-1 0,0 0 0,0-1 0,-1-1 0,0-2 0,2 0 0,-2-3 0,2 0 0,-1-2 0,1-1 0,-1 0 0,0-2 0,0-2 0,1 0 0,0-1 0,0 1 0,-1 1 0,0 0 0,0 2 0,-1 1 0,1-1 0,-1-1 0,0 1 0,0-1 0,-1-1 0,0-2 0,1-2 0,1 0 0,-1 0 0,0 2 0,0 2 0,0 0 0,1 1 0,-2 0 0,0 1 0,0-1 0,1 1 0,0-2 0,1 0 0,-1-2 0,-1-1 0,0 0 0,0 1 0,0 0 0,0 0 0,2 1 0,-1 3 0,2 3 0,-2 8 0,0 6 0,-1 6 0,0 4 0,0 11 0,2-11 0,0 3 0,3 9 0,2 3 0,0-6 0,1 1 0,0 1-224,2 1 1,1 2-1,-1-1 224,2 1 0,-1 0 0,0-1 0,0-1 0,0-1 0,0-1 0,3 13 0,-1-3 0,-1-2 0,0-2 0,-3-5 0,0-2 0,-1-4 0,-1-1 0,-1-3 0,0 0 0,4 19 0,-1-4 671,-3-5-671,-2-6 0,1-3 0,1-2 0,0 0 0,1 2 0,0 2 0,0 0 0,-2-3 0,0-5 0,-2-5 0,0-2 0,1-2 0,-1-1 0,-1-2 0,0-3 0,-1-1 0,-1-1 0,1 2 0,2 6 0,1 6 0,2 8 0,3 8 0,1 5 0,0 0 0,0-1 0,-1-3 0,-2-1 0,1-1 0,-1 2 0,0 0 0,0-1 0,0-2 0,0-5 0,0-2 0,1 1 0,1 4 0,3 6 0,2 4 0,1 2 0,-2-3 0,-2-6 0,-3-8 0,-3-7 0,-2-5 0,-1-4 0,0-2 0,0-4 0,-1-2 0,0-2 0</inkml:trace>
  <inkml:trace contextRef="#ctx0" brushRef="#br0" timeOffset="147409">25894 17646 24575,'0'-11'0,"0"1"0,0 1 0,1-3 0,2-3 0,4-3 0,2-4 0,2-2 0,1-2 0,2-1 0,0 2 0,0 2 0,-2 1 0,0 3 0,-1 1 0,-1 2 0,-2 2 0,0 1 0,-2 2 0,-1 0 0,0 4 0,-1 2 0,-2 1 0,-1 2 0,0 1 0,0 0 0,1 1 0,0 3 0,0 6 0,-1 5 0,0 4 0,1 1 0,1-1 0,3 0 0,1 0 0,2-2 0,1 1 0,-1-2 0,-1-1 0,-1-2 0,0-2 0,1 1 0,0 0 0,0-1 0,-1-1 0,-2-4 0,-1-1 0,-1-3 0,-1 0 0,0 1 0,0-1 0,-1 0 0,1-1 0,0-3 0,1-3 0,1-4 0,2-7 0,4-5 0,6-3 0,6-3 0,5-4 0,-10 11 0,2-2 0,5-8 0,3-3 0,-6 7 0,2-2 0,1-1-333,2-3 1,1-2-1,0 1 333,1-2 0,-1-1 0,1 1 0,-2 0 0,1 0 0,-2-1 0,-1 1 0,0-1 0,0 1 0,-1-2 0,-1 1 0,0-1 0,0 0 0,0-1 0,0 0 0,0-1 0,-1 1 0,2-1 0,-1 1 0,1-1 0,0 1 0,0 0 0,0 0 0,1 1 0,-1 0 0,1 1 0,-1 0 0,-1 3 0,-1 0 0,-1 0-139,-1 3 0,0 0 0,-1 0 139,0 0 0,-1 0 0,0 0 0,0-1 0,-1 0 0,1-1 0,0 0 0,0-2 0,0 1 0,0-1 0,-1 1 0,0-1 0,-2 3 0,1 1 0,-1 0 0,4-9 0,-1 2 0,-3 7 0,-2 3 0,6-10 0,-8 18 0,-4 9 977,-4 6-977,0 3 438,-2 6-438,0 8 0,0 7 0,0 9 0,0 4 0,0 5 0,2 8 0,0-17 0,1 2 0,1 6 0,1 2 0,2 7 0,2 4-435,-1-10 1,0 1-1,0 2 435,2 4 0,0 1 0,0 2-527,-1-7 0,1 1 1,-1 0-1,1 1 527,0 3 0,1 1 0,-1 1 0,1-1 0,-2-7 0,0-1 0,1 1 0,0 1 0,0-1-535,1 3 1,0 0 0,1 1 0,-1 0 0,2 0 534,-3-5 0,1 1 0,1-1 0,-1 1 0,0 0 0,1 0 0,0 0 0,0-1 0,0 1 0,0 0 0,0 0 0,0-1 0,3 8 0,-1 0 0,1 0 0,0-1 0,-1 0-266,-1-5 0,0 0 1,0 0-1,-1-2 0,0-1 266,2 3 0,-1-1 0,-1-2 0,0 0 185,2 5 0,-1-1 0,-1-2-185,-2-7 0,-1-1 0,0-1 0,3 12 0,-1-1 0,-1 0 0,1-1 0,0 3 0,1 0 0,0 1 0,1-1 0,0-3 0,-1-1 841,-1-7 0,0-2-841,6 13 2839,-6-18-2839,-5-14 0,-2-6 1845,-2-4-1845,0-1 490,-1 1-490,2 5 0,4 8 0,3 11 0,5 8 0,3 4 0,1-1 0,-2-7 0,-4-9 0,-4-7 0,-4-8 0,0 0 0,-4-6 0,0 0 0,0-1 0</inkml:trace>
  <inkml:trace contextRef="#ctx0" brushRef="#br0" timeOffset="156692">23978 17684 24575,'11'0'0,"7"0"0,15 0 0,-8 0 0,1 0 0,8 0 0,1 0 0,9 0 0,1 0 0,-12-1 0,1 1 0,1-1-214,3-1 0,2 1 0,-1-2 214,0 0 0,0 0 0,-1-1 0,0 0 0,-1 0 0,0-1 0,-2 1 0,0-1 0,-2 1 0,12-2 0,-1 1 0,-3 1 0,-1 0 0,-7 0 0,-2 1 0,-4 1 0,-1-1 0,16-1 0,-5 0 642,-5 0-642,-6 0 0,-4 1 0,-6 1 0,-5 1 0,1-3 0,9-4 0,15-4 0,-11 5 0,2 0 0,4 0 0,0 1 0,-2 0 0,0 2 0,19-1 0,-12 3 0,-13 1 0,-8 1 0,-9 0 0,-4 0 0,-6 0 0</inkml:trace>
  <inkml:trace contextRef="#ctx0" brushRef="#br0" timeOffset="160111">25923 17688 24575,'9'0'0,"11"0"0,21 0 0,-10 0 0,5 0 0,11 0 0,3 0-529,-10 0 1,1 0-1,1 0 529,5 0 0,2 0 0,0 0 0,-9 0 0,1 0 0,1 0 0,-1 0-332,2 0 0,0 0 1,1 0-1,-1 0 332,1 0 0,0 0 0,0 0 0,0 0 0,-1 0 0,1 0 0,-1 0 0,0 0 0,0 0 0,-1-1 0,1 0 0,0 1 0,1-1 0,0 0 0,1 1 0,0-1 0,0 0 0,1-1 0,-1 1 0,1 0 0,-1 0 0,1 0 0,0 0 0,-1 0 0,-1 0 0,0 1 0,-1-1 0,0 1 0,-4-1 0,-1 1 0,0 0 0,-1-1-169,9 1 0,-2 1 0,0-2 169,-6 1 0,-1-1 0,-1 0 0,9-1 0,-3-2 0,-7 1 0,-3-2 1063,14-7-1063,-15 1 1766,-11 3-1766,-7 2 591,-5 3-591,-2 1 0,-1 1 0,1-1 0,5 1 0,4-1 0,7-1 0,3 1 0,-3-1 0,-1 2 0,-4 0 0,-9 1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32:06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9444 4468 24575,'2'9'0,"0"10"0,-2 12 0,0 10 0,0-15 0,0 1 0,0 1 0,0 1 0,0 1 0,0 1 0,0 4 0,0 0 0,0 2 0,0 2 0,0 2 0,0 1 0,0 3 0,0 1 0,0 3 0,0 1 0,0-2 0,0 0 0,0 1 0,0 1 0,0-4 0,0 0 0,0-5 0,0-1 0,0-2 0,0-1 0,0-5 0,0-2 0,0-2 0,0-2 0,0 23 0,0-6 0,0-4 0,0-1 0,0 2 0,0 0 0,0 2 0,0-2 0,0-4 0,0-6 0,0-5 0,0-7 0,0-5 0,0-5 0,1-3 0,0-2 0,0 0 0,0 0 0,1 0 0,-1 0 0,1 0 0,0 3 0,0 2 0,2 7 0,-1 5 0,1 5 0,-1 1 0,0-3 0,1-4 0,-1-5 0,-1-4 0,1-3 0,-1 1 0,-1-4 0,1 1 0,-2-3 0,0 1 0,0 0 0,1-2 0,-1-5 0,-6-5 0,3 3 0,-3-3 0</inkml:trace>
  <inkml:trace contextRef="#ctx0" brushRef="#br0" timeOffset="141762">10525 13192 24575,'4'-7'0,"1"-1"0,2 1 0,3-1 0,4 1 0,8 1 0,9-3 0,8 1 0,8-1 0,-21 5 0,0 0 0,3 0 0,-1 1 0,1-1 0,-1 1 0,0-1 0,-2 1 0,22-2 0,-8-2 0,-7 0 0,-6 1 0,-3 0 0,-2 0 0,0 0 0,-2-1 0,0 1 0,1-1 0,-1 3 0,1 1 0,1 0 0,1 2 0,4 0 0,4 1 0,3 0 0,4 0 0,-1 0 0,-2 0 0,-3 0 0,-4-2 0,0 1 0,0-2 0,3 0 0,4 2 0,7-1 0,-17 2 0,1-1 0,2 0 0,2 0 0,1 0 0,0 0 0,3 0 0,0 1 0,0 0 0,0 0 0,1 0 0,0 0 0,0 0 0,1 0 0,-3 0 0,0 0 0,0 0 0,-1 0 0,-1 0 0,-2 0 0,-2 0 0,-1 1 0,22 1 0,-5 1 0,-2 1 0,-1 1 0,-2 0 0,-1 0 0,1-1 0,-1-1 0,0-2 0,-1 1 0,0-2 0,-1 0 0,0 1 0,0 1 0,1 1 0,-2 1 0,1 0 0,-1-1 0,0 1 0,0-1 0,-1-2 0,1 1 0,0-1 0,4 3 0,4 1 0,3 2 0,-19-4 0,0 1 0,0 0 0,1-1 0,1 0 0,0-1 0,0 0 0,-1 0 0,-1-2 0,0 1 0,21 0 0,-4 0 0,-7 0 0,-4 2 0,-1 0 0,-4-2 0,1 1 0,-2-1 0,-1 0 0,-3 1 0,-3-1 0,-2-1 0,-4 0 0,2 0 0,1 0 0,4 0 0,6 0 0,3 0 0,3 0 0,0 0 0,-2 0 0,-3 0 0,-2 0 0,-1 0 0,-2 0 0,-2 0 0,-3 0 0,-4 0 0,-3 0 0,-4 1 0,-3 2 0,-2 0 0,-1 1 0,0-1 0,0-2 0</inkml:trace>
  <inkml:trace contextRef="#ctx0" brushRef="#br0" timeOffset="155801">10768 13475 24575,'0'13'0,"0"8"0,0 11 0,0 6 0,0 4 0,0-2 0,0-1 0,0-2 0,0-7 0,1-4 0,0-5 0,1-6 0,1-2 0,-2-3 0,1 2 0,-1 5 0,1 6 0,-1 9 0,1 7 0,-1 2 0,2 2 0,0-3 0,0-7 0,-1-8 0,0-9 0,-1-5 0,1-4 0,-1-2 0,1-2 0,-1 0 0,0-3 0,0-4 0,-1 1 0,0-2 0</inkml:trace>
  <inkml:trace contextRef="#ctx0" brushRef="#br0" timeOffset="168047">9489 15371 24575,'0'-20'0,"0"-11"0,0-13 0,0 18 0,0-1 0,0-3 0,0 1 0,0-2 0,0 1 0,0 1 0,0 0 0,0 1 0,0 1 0,0 1 0,0 1 0,0-24 0,0 3 0,0 1 0,0 6 0,0 3 0,0 1 0,0-2 0,0-3 0,0 3 0,0 7 0,-2 9 0,0 9 0,-1 7 0,1 5 0,1 2 0,1 1 0,0-1 0,0 1 0,0-1 0,0 0 0,0 0 0,0 0 0,0 1 0,0-2 0,0 1 0</inkml:trace>
  <inkml:trace contextRef="#ctx0" brushRef="#br0" timeOffset="252434">11127 17174 24575,'24'0'0,"16"0"0,6 0 0,-3 0 0,3 0-486,-1 0 1,4 0 0,-2 0 485,-10 0 0,-2 0 0,1 0 0,-2 0 0,1 0 0,-2 0 236,13 0 1,-1 0-237,-4 0 0,-1 0 120,-3 0 1,0 0-121,-3 0 0,0 0 0,-1 0 0,-1-1 0,-1 0 0,-1-1 371,0-1 0,0 0-371,0-1 0,1-1 0,2 1 0,-1 0 0,3 0 0,0 0 0,1 0 0,1 1 0,2-1 0,1 1 0,0 0 0,0-1 0,2 1 0,1-1 0,-1 1 0,1 1 0,-2-1 0,0 1 0,0-1 0,-1 1 0,-2 0 0,0 0 0,-1 0 0,1-1 0,-2 1 0,1-1 0,-2 0 0,0 0 0,2 0 0,0 0 0,0 0 0,0 0 0,1 0 0,1-1 0,2 1 0,1-1 0,2 1 0,-1-1 0,6 1 0,1-1-180,-15 2 0,1-1 1,0 1 179,-1 0 0,0 0 0,0 0 0,-1 0 0,1 1 0,-1-1 0,12-1 0,-1 0 0,-7 1 0,-1 0 0,-4 0 0,-2 0 0,19-2 0,-11 2 0,-7-1 539,-6 0-539,-4 1 0,-3 0 0,-2 0 0,-3 1 0,0 0 0,-6 0 0,-2-1 0,-4 2 0,-1-2 0</inkml:trace>
  <inkml:trace contextRef="#ctx0" brushRef="#br0" timeOffset="311088">8372 12185 24575,'0'23'0,"0"6"0,0 6 0,0 5 0,0 4 0,0 3 0,0-21 0,0 0 0,0 2 0,0 1 0,0 3 0,0-1 0,1 3 0,0-1 0,0 2 0,1-1 0,-1-1 0,1 0 0,1 0 0,-1-2 0,0 1 0,1-2 0,-1 1 0,1-1 0,-1-1 0,1 1 0,-1-2 0,0 1 0,0-1 0,1 1 0,-1-1 0,1 1 0,0-3 0,1 1 0,-1-2 0,1-1 0,3 24 0,0-3 0,-1 0 0,-2 0 0,1 2 0,-3-22 0,0 1 0,0 1 0,0 1 0,-1 2 0,1 0 0,-1 0 0,-1 0 0,0 0 0,0 1 0,0 2 0,0-1 0,0 1 0,0 0 0,0 2 0,0 0 0,0 0 0,0 0 0,0 1 0,0-1 0,0-1 0,0 0 0,0-3 0,0-1 0,0-3 0,0 0 0,0 17 0,0-7 0,0-4 0,0-6 0,0-1 0,0-1 0,0 0 0,0 3 0,0 4 0,0 4 0,0 3 0,0 0 0,0 0 0,0 0 0,0-1 0,0-2 0,0-5 0,0-8 0,0-7 0,0-3 0,0-6 0,0 4 0,0 7 0,0 17 0,0-9 0,1 2 0,0 6 0,2 0 0,-1 1 0,2-1 0,-1-1 0,1-1 0,-1-5 0,1-2 0,0 14 0,-1-11 0,0-9 0,-2-5 0,1-5 0,-1-4 0,0-3 0,0-1 0</inkml:trace>
  <inkml:trace contextRef="#ctx0" brushRef="#br0" timeOffset="333491">19505 17856 24575,'7'0'0,"9"0"0,13 0 0,9 0 0,7 0 0,-5 0 0,-8 0 0,-10 0 0,-7 0 0,-8 0 0,-1 0 0,-3 0 0,1-1 0,-2 1 0,-1-1 0</inkml:trace>
  <inkml:trace contextRef="#ctx0" brushRef="#br0" timeOffset="335238">16532 17875 24575,'24'0'0,"7"0"0,9 0 0,1 0 0,-3 0 0,-10 0 0,-8 0 0,-7 0 0,-7 0 0,-1 0 0,-1 0 0,-2 0 0,0 0 0,0 0 0,1 0 0,-1 0 0,1 0 0,1 0 0,-1 0 0,1 0 0,-1 0 0,0 0 0,0 0 0,0 0 0,0 0 0,-1 0 0,-1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40:48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26335 12157 24575,'22'0'0,"16"0"0,-9 0 0,3 0 0,7 0 0,2 0 0,7 1 0,2-2-220,-16 1 1,0 0-1,1-1 220,1 0 0,0-1 0,-1 0 0,0 0 0,-1-1 0,0 0 0,13-3 0,-1 0 81,-4 0 1,0 0-82,-6 1 0,-1 0 0,-3 1 0,-1 0 0,-4 0 0,0 1 0,-2 0 0,0 0 0,22-3 496,-2 0-496,0-1 0,0-1 0,0 1 0,-1 0 0,0 1 0,2 0 0,3 0 0,-22 3 0,-1 0 0,3 0 0,0 0 0,0 0 0,1-1 0,-2 1 0,1-1 0,-1 0 0,-1 0 0,0 0 0,0 0 0,3-1 0,1 1 0,1-1 0,2 1 0,2-1 0,1 0 0,1 1 0,0 0 0,-2 0 0,0 0 0,0 0 0,-1 0 0,-2 1 0,0 0 0,-3 1 0,0 0 0,-2 0 0,0 1 0,-2 0 0,-1 0 0,18-1 0,-8-1 0,-9 2 0,-8 0 0,-6 0 0,-5 1 0,-2 0 0,2 0 0,11 0 0,10 0 0,9 1 0,3 4 0,-7 2 0,-9 3 0,-9-1 0,-7 1 0,-6-1 0,-1-1 0,-1-1 0,-2-1 0,-4-2 0,-3 0 0,-4-1 0,0-1 0,0-1 0,6-1 0,2 0 0</inkml:trace>
  <inkml:trace contextRef="#ctx0" brushRef="#br0" timeOffset="1585">29242 12174 24575,'-45'-2'0,"5"0"0,-6 2 0,1-1 0,-4 2 0,-2-1-820,7 0 1,-2 0 0,0 0 0,-1 0 612,-1 0 0,-2 0 0,1 0 1,0 0 206,1 0 0,1 0 0,0 0 0,1 0-50,5 0 0,-1 0 0,2 0 1,0 0 49,-10 0 0,2 0 0,0 0 176,8 0 0,0 0 0,1 0-176,3 0 0,0 0 0,0 0 0,2 0 0,0 0 0,0 0 0,-2 0 0,1 0 0,-1 0 0,-1 0 0,-2 0 0,1 0 0,0 0 0,1 0 0,-1 0 0,1 0 0,0 0 0,0 0 0,-1-1 0,-1 0 0,1 0 0,-1-1 0,1 1 0,-1-2 0,3 1 0,-1-1 0,1-1 0,1 1 0,1 0 0,0 0 0,-10-1 0,2 1 0,5 0 0,3 1 988,6 1 1,1 0-989,-9-1 1256,22 3-1256,6 0 542,8 1-542,0 1 0,0 0 0,0 0 0,-1-1 0,-1 0 0,-1 1 0,-4 1 0,-4 3 0,-8 2 0,-8 1 0,-4-2 0,3-2 0,7-3 0,8-2 0,9-1 0,2 0 0,2 0 0</inkml:trace>
  <inkml:trace contextRef="#ctx0" brushRef="#br0" timeOffset="31553">16699 9405 24575,'0'18'0,"0"13"0,2 14 0,0-19 0,1 1 0,3 22 0,2-10 0,-3-11 0,-3-9 0,-1-8 0,-1-5 0,0-5 0,0-12 0,0-2 0,0-7 0,0 3 0,0-5 0,0-6 0,0-8 0,0-6 0,0-2 0,0 5 0,0 8 0,0 9 0,0 8 0,0 7 0,0 2 0,0 2 0,0 1 0,0 0 0,0 0 0,0 0 0,0 0 0,0-1 0,0-1 0,0 0 0,0 0 0,-2 2 0,2 1 0,3 1 0,3 0 0,5 3 0,7 2 0,7 6 0,9 4 0,4 4 0,-1 4 0,-7-2 0,-9-4 0,-9-3 0,-7-5 0,-4-1 0,-1-1 0,0 0 0,0-1 0,0 1 0,0 1 0,-1-1 0,-1-1 0,0 0 0,-1-1 0,1-1 0,-2 1 0,0-1 0,-1 2 0,-2 0 0,1 0 0,-1 0 0,-3 0 0,-4 1 0,-7 3 0,-7 4 0,-3 0 0,5-1 0,5-2 0,6-4 0,9-3 0,-1-2 0,6-2 0,0 0 0</inkml:trace>
  <inkml:trace contextRef="#ctx0" brushRef="#br0" timeOffset="32688">17227 9302 24575,'-6'-2'0,"-5"0"0,-8 2 0,-2-1 0,0 1 0,3 4 0,6 4 0,5 3 0,1 0 0,3 0 0,-1 1 0,1 0 0,1 0 0,1-5 0,1-3 0</inkml:trace>
  <inkml:trace contextRef="#ctx0" brushRef="#br0" timeOffset="34051">17093 9424 24575,'8'2'0,"3"3"0,3 2 0,3 3 0,2 0 0,-1 0 0,0-1 0,-4-2 0,-2-2 0,-2-3 0,-4 0 0,0 0 0,0 1 0,1 2 0,2 1 0,2 2 0,0 1 0,-1 0 0,-4 1 0,-1-2 0,-2 0 0,-2 0 0,0-1 0,-1 1 0,-4-1 0,-5-1 0,-6 0 0,-4 0 0,2-2 0,3-1 0,2 0 0,1-2 0,0 0 0,3-1 0,1 0 0,1 0 0,1 0 0,1 0 0,0 0 0,0 0 0,-1 0 0,0 0 0,0 0 0,1-1 0,2 1 0,1-2 0</inkml:trace>
  <inkml:trace contextRef="#ctx0" brushRef="#br0" timeOffset="35186">17557 9252 24575,'0'29'0,"0"6"0,0 6 0,0 3 0,0 2 0,0-1 0,0-2 0,0-2 0,0-7 0,0-3 0,0-3 0,0-4 0,0-4 0,0-7 0,0-4 0,0-5 0,0-2 0</inkml:trace>
  <inkml:trace contextRef="#ctx0" brushRef="#br0" timeOffset="37007">17557 9314 24575,'8'0'0,"1"0"0,1 1 0,1 2 0,0 1 0,-1 0 0,-2-2 0,-1-2 0,-2-1 0,2-4 0,0-5 0,1-5 0,-1-3 0,-1 0 0,-1 4 0,-2 5 0,0 4 0,0 2 0,-1 1 0,1 1 0,0 0 0,-2 2 0,0 3 0,0 5 0,-1 9 0,0 7 0,0 8 0,0 12 0,0-19 0,0 0 0,0 2 0,0 0 0,0-1 0,0-1 0,1 15 0,1-11 0,1-11 0,-1-6 0,-1-7 0,-1 2 0,0-6 0,0 1 0,0 0 0,0-1 0,0 1 0,0 2 0,0-2 0,0 2 0,0-3 0,1 0 0,0-1 0,0 1 0,0-1 0,-1 1 0</inkml:trace>
  <inkml:trace contextRef="#ctx0" brushRef="#br0" timeOffset="39053">18000 9325 24575,'-11'0'0,"-3"0"0,-4 0 0,-1 0 0,3 0 0,5 2 0,3 3 0,0 2 0,-5 4 0,-3 3 0,-2 1 0,-1 2 0,1 1 0,0 0 0,-1 1 0,0 0 0,3-3 0,4-3 0,6-6 0,5-3 0,2-2 0,4-1 0,2 0 0,4 0 0,3 0 0,4-1 0,2 0 0,3 0 0,1 0 0,-1 0 0,-1 0 0,-1 2 0,-1 1 0,0 2 0,-2 4 0,-3-1 0,-2 1 0,-3-2 0,-1-1 0,-1 1 0,-2-1 0,-1 0 0,-2 1 0,-2-1 0,0 2 0,-1 0 0,-1 2 0,-1-1 0,-4 0 0,-2 2 0,-4 0 0,-1-1 0,-1-2 0,-1-3 0,0-3 0,3-1 0,1-1 0,2 0 0,2 0 0,1 0 0,0-2 0,3 1 0,1-3 0,2-1 0,0 3 0,0-2 0</inkml:trace>
  <inkml:trace contextRef="#ctx0" brushRef="#br0" timeOffset="112157">5878 15318 24575,'0'-26'0,"0"-19"0,0 15 0,0-2 0,0-6 0,0-1 0,0 1 0,0 2 0,0 3 0,0 2 0,0 3 0,0 1 0,0-18 0,0 4 0,0 1 0,0 0 0,0 3 0,0 6 0,-1 11 0,-1 10 0,1 10 0,2 8 0,7-1 0,16 1 0,21-6 0,-11-2 0,3-1 0,4-1 0,1-2 0,1-3 0,-2-1 0,-4-2 0,-2-1 0,-9-1 0,-2 0 0,10-8 0,-17 5 0,-11 7 0,-7 3 0,-4 3 0,-4 1 0,0 4 0,0 6 0,4 8 0,3 10 0,1 6 0,1 4 0,0 5 0,0 7 0,0-18 0,0 0 0,0 3 0,0 2 0,0 2 0,0 1 0,0 0 0,0-1 0,0-2 0,0 0 0,-1-4 0,0-2 0,1-4 0,-1-2 0,-2 15 0,1-11 0,0-8 0,1-5 0,1-6 0,-1-4 0,1-2 0,-1-3 0</inkml:trace>
  <inkml:trace contextRef="#ctx0" brushRef="#br0" timeOffset="113987">6829 14746 24575,'-13'1'0,"-2"6"0,-4 5 0,0 9 0,1 3 0,1 2 0,4 3 0,3 1 0,3 6 0,2 7 0,2 5 0,2 0 0,1-2 0,0-5 0,0-7 0,0-6 0,0-6 0,1-6 0,2-5 0,2-4 0,1-4 0,2-3 0,6 0 0,7 0 0,7-1 0,6-1 0,3-3 0,2-4 0,3-7 0,1-8 0,-21 11 0,-1-2 0,16-15 0,-11 4 0,-10 6 0,-8 5 0,-5 2 0,-2-8 0,-1-13 0,0 10 0,-1-2 0,0-5 0,-1-1 0,-1 0 0,0 1 0,-1 2 0,-1 3 0,-7-15 0,0 17 0,-1 12 0,-4 8 0,-6 3 0,-9 0 0,-6 1 0,-2 0 0,5 2 0,10 2 0,7 2 0,11-2 0,3-1 0</inkml:trace>
  <inkml:trace contextRef="#ctx0" brushRef="#br0" timeOffset="115623">6863 15117 24575,'24'11'0,"3"4"0,8 8 0,1 3 0,-3-1 0,-7-5 0,-9-4 0,-5-4 0,-5-3 0,-2-3 0,-3-2 0,-1 0 0,-1-1 0,0 1 0,0-1 0,1 1 0,0 0 0,0-1 0,2 1 0,0 0 0,3 6 0,3 4 0,4 4 0,-1 0 0,-1-4 0,-3-6 0,-3-4 0,-3-3 0</inkml:trace>
  <inkml:trace contextRef="#ctx0" brushRef="#br0" timeOffset="116840">7581 14786 24575,'0'13'0,"0"8"0,0 14 0,0 10 0,0-17 0,0 0 0,0 2 0,0 1 0,0 1 0,0-1 0,0-1 0,0-1 0,0 21 0,0-14 0,0-10 0,0-14-3277,0-2 2457,0-8 1,0 0 0,0-1 0</inkml:trace>
  <inkml:trace contextRef="#ctx0" brushRef="#br0" timeOffset="117891">7336 14694 24575,'18'0'0,"15"0"0,14 0 0,-19 0 0,0 0 0,-1 0 0,-2 0 0,20 0 0,-9 0 0,-9 0 0,-12 0 0,-5 0 0,-7 0 0,3 0 0,2 0 0,1 0 0,2 0 0,0 0 0,-1 0 0,-2 0 0,-3 0 0,-3 0 0</inkml:trace>
  <inkml:trace contextRef="#ctx0" brushRef="#br0" timeOffset="119272">8304 14746 24575,'0'33'0,"0"-8"0,0 2 0,0 6 0,0 2 0,0 0 0,0 0 0,0-7 0,0-2 0,0 11 0,0-9 0,0-4 0,0 2 0,0 8 0,0 3 0,0 0 0,0-7 0,0-8 0,0 0 0,0 3 0,0 8 0,0 0 0,0-6 0,0-8 0,1-11 0,1-5 0,-1-3 0,0-1 0</inkml:trace>
  <inkml:trace contextRef="#ctx0" brushRef="#br0" timeOffset="120507">8042 14729 24575,'28'0'0,"10"0"0,-12 0 0,2 0 0,4 0 0,0 0 0,2 0 0,-1 0 0,-3 0 0,0 0 0,19 0 0,-15 0 0,-12 0 0,-7 0 0,-9 0 0,-2 0 0,-2 0 0,0 0 0,1 0 0,-2 0 0,0 0 0</inkml:trace>
  <inkml:trace contextRef="#ctx0" brushRef="#br0" timeOffset="128327">11586 12590 24575,'0'14'0,"0"36"0,0-19 0,0 5 0,0 2-820,0 4 1,0 2 0,0 4 0,0 1 339,0-7 1,0 3 0,0 0 0,0 2 0,0 1 0,0 1 10,0-3 1,0 1 0,0 2 0,0-1 0,0 2 0,0-1 0,0 1 429,0-2 0,0 0 0,0 0 0,0 1 0,0 0 0,0 0 1,0 0-1,0 0 39,0-3 0,0-1 0,0 1 0,0 0 0,0 0 0,0 0 0,0-1 0,0 0 0,0 0 0,0 3 0,0-1 0,0 0 0,0 0 0,0 0 0,0-1 0,0 0 0,0 0 0,0 5 0,0-1 0,0 1 0,0-1 0,0-1 0,0 1 0,0-2-60,0-2 1,0-1 0,0-1 0,0 0 0,0 0 0,0-1 0,0 0 59,0 2 0,0 0 0,0-1 0,0 0 0,0-1 0,0 1-230,0 5 1,1 1 0,-1-2 0,0 0 0,-1-2 229,1 3 0,-1-2 0,0-1 0,0-1 459,-1 6 0,-1-1 1,0-3-460,-1-7 0,-1-1 0,0-2 1638,-3 9 0,-2-3-1390,0-5 0,1-2 1344,-1-5 0,0-1-1592,2-4 0,1-1 2187,-6 18-2187,5-5 779,3 0-779,0 2 0,2 9 0,2-21 0,0 1 0,0 4 0,0 2 0,1 2 0,0 1 0,0 0 0,0 0 0,0-4 0,0-1 0,0-6 0,0-3 0,0 11 0,0-15 0,0-9 0,0-3 0,0 1 0,0 4 0,0 5 0,0 0 0,0-3 0,0-5 0,0-4 0,0 5 0,0 16 0,1 0 0,0 5 0,0 10 0,1 5 0,-1-11 0,1 2 0,-1-1 0,1 1 0,0 1 0,-1-2 0,-1-2 0,-1 0 0,-1-2 0,-5 12 0,-6-4 0,-8-6 0,-8-5 0,0-12 0,-6-3 0,-3-3-663,0-3 1,-4-1-1,-2-3 1,-1 0 662,3-1 0,-1 0 0,-2-2 0,-1 0 0,-1 0-547,1-2 1,-1 0 0,-1 0 0,-1-1 0,0-1 0,-1 0 450,4 0 0,-1-1 0,0-1 1,-1 0-1,0 0 0,0 0 1,0-1 95,1 0 0,0 1 0,1-2 0,-1 1 0,0-1 0,-1 0 0,1 0 0,2 0 0,0 0 0,-1 0 0,1-1 0,-1 1 0,0-1 0,1 0 0,0 0 0,-4 0 0,-1 0 0,1-1 0,1 1 0,-1-1 0,1 1 0,-1 0 0,2-1 0,0 1 0,1 0 0,-1 0 0,0 0 0,1-1 0,-1 1 0,0-1 0,-1 1 0,1-1 0,-1 0 0,1 1 0,0-1 0,2 0-420,-5 0 1,1 0 0,1-1 0,0 1-1,1 0 1,-1 0 419,2 0 0,0-1 0,1 1 0,-1 0 0,2 0 0,-1 0-286,-4-1 0,1-1 0,0 2 0,0-1 1,2-1 285,4 2 0,0 0 0,1-1 0,0 1 0,1-1 89,-7-2 1,0 1-1,2-1 1,-1 0-90,1 0 0,1 1 0,0-1 0,0 0 0,1 0 0,-1 0 0,1 0 0,0 0 0,0 1 0,0-1 0,0 1 0,1 1 568,4 0 0,0 1 0,1 0 0,0 1-568,-8-2 0,2 1 0,0 0 854,6 2 0,1 1 1,0-1-855,-11-3 0,2 0 0,2-1 0,2-1 0,1-2 0,1-2 0,0-3 0,0-1 0,2-1 0,2 1 1088,0-1 0,1 0-1088,4 3 0,2 0 940,3 3 1,2 1-941,-19-12 1000,8 3-1000,4-2 292,-1-1-292,0-3 0,-1 1 0,-1 2 0,0 2 0,-1 4 0,-2-1 0,-3-3 0,17 8 0,-1-1 0,-2-5 0,0-4 0,-2-14 0,2-7-688,8 5 0,2-5 0,1-2 688,3 5 0,2-3 0,0-2 0,1 0-462,2 5 1,1-2 0,0 0-1,1 0 1,0 0 461,1 3 0,0 0 0,1-1 0,0 2 0,0 0 0,0-6 0,0 0 0,1 2 0,0 0-225,0 5 1,0 0-1,1 2 1,0 0 224,-1-6 0,0 0 0,1 2 0,0-1 0,0 1 0,0 1-82,0 3 0,0 1 0,0 0 82,0-13 0,0 2 839,1 5 0,-1 3-839,1 7 0,1 2 2383,0-14-2383,2 16 1124,-2 10-1124,1 6 330,1 4-330,0 2 0,1 3 0,-3 3 0,0 1 0</inkml:trace>
  <inkml:trace contextRef="#ctx0" brushRef="#br0" timeOffset="129873">11567 12681 24575,'-44'0'0,"13"0"0,-5 0 0,-3 0 0,-5 0 0,-4 0 0,-4 0 0,-2 0-469,15 0 1,-3 0 0,0 0 0,-2 0 0,-1 0 0,0 0 0,0 0 58,0 0 0,0 0 1,-1 0-1,-1 0 1,0 0-1,0 0 0,-1 0 1,0 0 44,3 0 1,-1 0 0,0 0 0,-1 0 0,0 0 0,1 0 0,-1 0 0,1 0 0,0 0 172,1 0 1,0 0-1,0 0 1,0 0-1,0 0 1,0 0-1,1 0 1,0 0-1,0 0 192,-3 0 0,-1 0 0,1 0 0,1 0 0,-1 0 0,2 0 0,-1 0 0,2 0 50,-2 0 0,0 0 1,1 0-1,0 0 1,1 0-1,1 0 1,2 0-51,-9 0 0,2 0 0,1 0 0,2 0 0,1 0-81,-3 0 0,1 0 0,3 0 0,2 0 81,4 0 0,3 0 0,2 0 1507,0 0 0,5 0-1507,5 0 3276,18 0-1827,7 0 1623,2 0-3072,0 0 715,1 0-715,-1 0 0,-1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10:08:47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5462 6666 24575,'0'15'0,"0"2"0,0 2 0,1 6 0,7 5 0,9 8 0,-3-16 0,2 0 0,3 1 0,1-1 0,1 0 0,1 0 0,-2-4 0,0-1 0,20 13 0,-3-6 0,3-4 0,4 0 0,-20-10 0,0-1 0,2 0 0,0 0 0,1-1 0,-1 0 0,2-1 0,-1 0 0,1-1 0,0 0 0,0 0 0,1 0 0,4-1 0,0 1 0,3-1 0,2 0 0,3 1 0,2-1 0,-11-1 0,2 1 0,0-1-332,4 0 0,1 0 0,0 0 332,6 0 0,1 0 0,2-1-551,-7 0 1,1 0 0,0 0 0,2-1 550,-5 0 0,0-1 0,2 0 0,0 1 0,1-1-511,-2 0 1,1-1 0,1 1 0,0 0 0,1 0 0,0-1 510,2 1 0,0-1 0,1 1 0,-1-1 0,1 0 0,0 0 0,0 1 0,1-1 0,-1 0 0,0-1 0,0 1 0,0 0 0,-2 0 0,0 0 0,0 0 0,-1 0 0,0 0 0,-1 0-296,3 0 0,-1 0 0,0 0 0,-1 0 1,-1 0 295,7 0 0,-2 0 0,0 0 0,-1 0-82,-4 0 1,-1 0 0,0 0 0,0 0 81,-3 0 0,0 0 0,0 0 0,0 0 0,1 1 0,-1-1 0,1 0 0,-1 0 0,3 1 0,-1-1 0,1 1 0,-1-1 0,0 1 0,-1 0 0,1 0 0,0 0 0,-1 0 0,1 0 0,0 0 0,-2 1 0,10-1 0,-1 0 0,-1 0 332,-2 0 1,-1 1-1,0-1-332,-2 1 0,0-1 0,-1 2 0,-1-1 0,-1 1 0,1 1 0,2 0 0,0 0 0,1 1 0,0 1 0,1 0 0,-1 0 0,3 0 0,1 0 0,0 1 366,-8-2 1,-1 0 0,1-1 0,1 1-367,3 0 0,1-1 0,0 1 0,1-1 0,3 0 0,-1 0 0,2 0 0,-1 0-13,2 0 0,-1 0 0,1 0 0,0 0 13,-1 0 0,1 0 0,-1 0 0,0 0 0,0 1 0,-1-1 0,-1 1 0,1 0 0,-1-1 0,0 1 0,0-1 0,0 1 0,0 0 0,-1 0 0,0 0 0,0 0 15,-3 0 1,0 0-1,0 0 1,-1 0-16,-3 0 0,1 0 0,-2 0 0,0-1 0,10 3 0,-1-1 0,-1-1 18,-2 0 0,-1-1 0,-1 0-18,-1-1 0,0 1 0,1-1 0,-1-1 0,1 0 0,0-1 0,0 0 0,1 0 0,1 0 0,0-1 0,1 1 0,0-2 0,0 0 0,-2 0 0,1-1 0,-4-1 0,0 0 0,-2-1 713,13-1 1,-3-1-714,-9 1 0,-4 0 1964,15 0-1964,-22 4 1359,-14 1-1359,-7-1 196,-3-1 0,-3 1 0,0-1 0</inkml:trace>
  <inkml:trace contextRef="#ctx0" brushRef="#br0" timeOffset="1370">13432 7513 24575,'27'0'0,"0"0"0,5 0 0,4 0 0,2 0 0,-2 0 0,3 0 0,1 0 0,2 0-656,-3 0 1,2 0-1,2 0 1,-1 0 0,1 0 272,3 0 1,1 0 0,0 0-1,0 0 1,-1 0 382,0 0 0,-1 0 0,1 0 0,-1 0 0,0 0 0,0 0 0,-1 0 0,1 0 0,-2 0 0,0 0 59,3 0 1,-1 0-1,-2 0 1,0 0-60,7 0 0,-2 0 0,-3 0 315,-7 0 1,-1 0 0,-2 0-316,9 0 0,-2 0 0,-3 0 0,0 0 0,-4-1 0,-2-1 1295,1-1 1,-2 0-1296,0-1 0,0-1 604,-1 0 1,-1-1-605,-1 0 0,0 1 102,-2 0 0,-1 0-102,23-2 0,-4 2 0,-4 4 0,-2 1 0,0 0 0,0 0 0,5 0 0,1 0 0,4-3 0,-24 2 0,1-1 0,-1 0 0,1 0 0,21-3 0,-8 3 0,-12 1 0,-12 0 0,-8 1 0,-5-1 0</inkml:trace>
  <inkml:trace contextRef="#ctx0" brushRef="#br0" timeOffset="3202">16562 7436 24575,'41'0'0,"-7"0"0,6 0 0,3 0 0,5 0 0,3 0-656,-13 0 1,2 0-1,0 0 1,2 0 0,1 0 225,-3 0 1,1 0-1,0 0 1,1 0-1,1 0 1,1 0-34,-1 0 1,0 0-1,1 0 1,0 0-1,1 0 1,1 0 0,-1 0 462,-2 0 0,0 0 0,0 0 0,1 0 0,0 0 0,1 0 0,-1 0 0,1 0-207,-1 0 1,0 0 0,0 0 0,1 0 0,0 0 0,0 0 0,0 0 0,-1 0 0,1 0 206,5 0 0,-1 0 0,1 0 0,0 0 0,-1 0 0,0 0 0,0 0 0,0 0 0,-2 0 0,-1 0 0,1 0 0,-1 0 0,0 0 0,-1 0 0,0 0 0,-1 0-221,1 0 0,1 0 0,-2 0 0,0 0 0,0 0 0,-2 0 0,0 0 221,9 0 0,-2 0 0,-1 0 0,0 0 0,-1 0 100,-4 0 0,0 0 0,0 0 0,-1 0 0,-1 0-100,5 0 0,-1 0 0,-1 0 0,0 0 0,0 0 0,-2 0 0,1 0 0,0 0 0,-1-1 0,1 1 0,0 0 0,-1-1 487,-2 0 0,0 0 1,-1 0-1,0 0-487,-1 0 0,0-1 0,0 0 0,-2 0 0,8-1 0,-1 1 0,-2-1 1092,-5 0 0,-2 1 0,0 0-823,15 0 1,0 0-270,0 1 0,2 0 516,-11 1 0,2 1 0,1-2-516,-5 0 0,1-1 0,0 0 0,2-1 52,3-1 0,1 0 0,1-1 0,-1-1-52,-1 0 0,0-1 0,-1 0 0,0-1 0,-3 1 0,0-2 0,-1 1 0,-1 0 243,6-2 1,-1 1 0,-2 1-244,8-3 0,-2 3 109,-8 2 0,-3 1-109,-9 2 0,-3 2 1303,11-1-1303,-8 2 1808,-6 0-1808,0 0 413,1 0-413,-1 0 0,0 0 0,-4 0 0,-4 0 0,-2 0 0,3 0 0,5 0 0,10 0 0,6 0 0,4 0 0,-2 0 0,-4 0 0,-5 0 0,-5 0 0,-2 0 0,-2 0 0,0 0 0,-3 0 0,-2-1 0,-2-2 0,-4-2 0,-3-1 0,-1 1 0,-4 2 0,1 0 0,1-1 0,0 0 0,3-2 0,1 0 0,2 0 0,-4 2 0,0 2 0,-4 1 0</inkml:trace>
  <inkml:trace contextRef="#ctx0" brushRef="#br0" timeOffset="7183">5365 8107 24575,'3'19'0,"-1"10"0,-2 11 0,0 4 0,0-8 0,0-7 0,3-16 0,10-6 0,18-13 0,-5-3 0,2-1 0,8-5 0,1-3 0,5-4 0,-1-1 0,0 1 0,-3 1 0,-4 3 0,-2 2 0,12-3 0,-19 19 0,-14 25 0,-10-1 0,-2 4 0,-2 10 0,-1 4 0,-1 4 0,-1 1 0,2-14 0,0 1 0,1 0 0,0 1 0,0-1 0,1 1 0,0 15 0,2-1 0,3-2 0,4-3 0,3-6 0,5-5 0,3-6 0,4-5 0,1-6 0,2-4 0,21 0 0,-10-10 0,-12-2 0,-9 1 0,-9 1 0,-3 9 0,-2 15 0,-1 10 0,0 4 0,1-7 0,15-13 0,7-18 0,7-6 0,-1-3 0,4-4 0,2-2-501,9-3 1,3-3 0,0-1 500,-10 3 0,1 0 0,-1-1 0,-1 1 0,9-4 0,-2 1 0,-2 2 0,7-2 0,-4 4 0,-15 6 0,-5 5 0,3 10 0,-19 17 0,-5 17 0,-2-12 0,1 1 750,2 2 1,2-1-751,3 1 0,3-2 0,5-2 0,5-5 0,12-3 0,5-9 0,-7-7 0,2-6 0,0-2-230,4-4 1,0-3-1,0-3 230,0-2 0,0-2 0,-3-1 0,8-8 0,-5 2 0,-9 10 0,-4 2 0,6 0 0,-18 17 0,-6 15 0,3 16 0,0-10 0,3 1 344,4 4 1,3-2-345,5 1 0,2-1 0,4-2 0,2-1 0,0-3 0,1-3 0,1-2 0,1-3 0,-1-3 0,1-2 0,-2-3 0,0-2 0,-1-2 0,0 0 0,-2-2 0,-1-1 0,-2 0 0,0 1 0,0 0 0,-1 3 0,1 5 0,0 4 0,3 6 0,-1 4 0,1 4 0,-1 2 0,0 1 0,-1-1 0,0-5 0,0-2 0,0-6 0,2-3 0,5-3 0,2-5 0,10-4 0,3-4-384,-10 0 1,1-1-1,1 0 384,2 0 0,1 1 0,-1-1 0,0 1 0,0 0 0,-1 2-109,-4 1 1,0 1 0,-2 2 108,11 3 0,-3 2 0,-5 2 0,-1 2 0,-1 1 0,0 1 0,3 0 0,2-1-269,-10-5 0,1-1 0,2-2 269,5-2 0,1-2 0,1-2 0,3-3 0,1-1 0,-1-1 0,-1-1 0,0-2 0,-1 1 0,-2-1 0,-1 0 0,0 0 0,-4 3 0,-1 0 0,-1 0 511,12-1 0,0 1-511,-3 1 0,-2 0 164,-5 1 1,0-1-165,-1-1 0,-1 0 0,2-2 0,0-1 0,3-1 0,0-1 0,3-3 0,0-1 0,1-2 0,-1-3 0,-2-2 0,-2-2 0,-2-3 0,-3-1 0,-4 0 0,-2 1 0,-6 3 0,-1 2 0,12-9 867,-20 20-867,-6 17 65,-8 8-65,1 3 0,6-4 0,18-5 0,23-13 0,-16-1 0,3-3 0,3-3 0,-1-2 0,-4 0 0,-1 0 0,-8 5 0,-3 1 0,7 0 0,-15 15 0,1 13 0,8 11 0,10 9 0,-11-19 0,0 0 0,2-2 0,1-2 0,0-2 0,1 1 0,1 0 0,0 0 0,0 2 0,-2 0 0,-1 0 0,-3 1 0,11 13 0,-12-9 0,-7-7 0,-6-5 0,-2-3 0,-1-2 0,1-1 0,2 0 0,-1-2 0,-2-1 0,0-4 0,0-1 0,1 0 0,1 2 0,0 7 0,1 7 0,-1 4 0,0 3 0,-3-7 0,-1-4 0</inkml:trace>
  <inkml:trace contextRef="#ctx0" brushRef="#br0" timeOffset="8585">12165 9202 24575,'18'0'0,"-2"0"0,1 0 0,-7-1 0,-2 0 0,-7-5 0,0-5 0,-1-3 0,0 8 0,0 25 0,0 11 0,4 20 0,5-9 0,8-7 0,5-11 0,6-8 0,9-8 0,-10-9 0,2-5 0,8-5 0,1-5 0,5-6 0,0-3 0,-2 0 0,-1-1 0,-8 6 0,-2 3 0,12 0 0,-16 34 0,-13 3 0,-1 6 0,2 5 0,-1 2 0,1 1 0,1-1 0,-2-7 0,1-3 0,11 4 0,11-35 0,-6-12 0,2-6 0,-4 3 0,2-3 0,1-1-281,3-3 1,2-1 0,0 1 280,-3 4 0,1 1 0,-2 3 0,8-3 0,-3 6 0,-10 9 0,-3 8 0,6 24 0,-10 24 0,-12-18 0,0 0 0,0-1 0,2-3 0,18 6 420,-4-25 1,4-5-421,8-5 0,1-3 0,7-4 0,1-1 0,-1 0 0,-2 2 0,-8 3 0,-1 3 0,-6 2 0,-2 2 0,21 7 0,-22 0 0,1 0 0,4 1 0,0-1 0,2 0 0,0-1 0,-3 0 0,-2-1 0,4-2 0,-14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43:56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18699 14418 24575,'47'0'0,"-22"0"0,1 0 0,6-2 0,2-3 0,0-2 0,2-5 0,4-5 0,0-5 0,1-4 0,0-4 0,-3 0 0,-1-2 0,-12 9 0,0 0 0,-1-1 0,11-10 0,-2-2 0,-2 1 0,0 0 0,-1-1 0,-1 0 0,-5 4 0,-1-1 0,-3 2 0,-2 0 0,0-1 0,-1-1 0,-2 0 0,0-1 0,-2 0 0,-1-1 0,-1 1 0,-1 2 0,-2 4 0,0 3 0,2-14 0,-3 18 0,-4 12 0,-3 11 0,0 11 0,0 13 0,0 18 0,0-12 0,0 4 0,0-4 0,0 3 0,0 1-576,0 8 0,0 3 1,0 1 575,0-5 0,0 1 0,0 2 0,0 0-575,0-4 1,0 2 0,0 0-1,0 0 1,0 2 574,0 2 0,0 0 0,0 2 0,0-1 0,0 1 0,1-6 0,-1 0 0,1 0 0,0 0 0,0 0 0,0 0 0,0 0 0,1-1 0,-1 0 0,1 0 0,0 0 0,0-2 0,0 5 0,1-2 0,0 0 0,-1 0 0,1-2-228,0 4 0,1 0 0,0-2 0,-1-2 228,1 6 0,-1-3 0,0-2 0,1 7 0,0-4 0,-1-9 0,0-3 1378,2 11-1378,-3-21 739,-1-11 0,-1-7 0,0-4 0</inkml:trace>
  <inkml:trace contextRef="#ctx0" brushRef="#br0" timeOffset="11968">20718 14698 24575,'-13'0'0,"-3"-3"0,-2-4 0,-3-10 0,1-10 0,0-8 0,-1-8 0,11 18 0,0-1 0,-1-4 0,0-1 0,-1-4 0,0 0 0,-1-3 0,1-1 0,1-1 0,0 1 0,1 0 0,1 1 0,2 1 0,1 2 0,1 4 0,1 1 0,1 3 0,2 2 0,-1-17 0,1 10 0,1 8 0,1 8 0,3 4 0,4-3 0,7-7 0,5-8 0,5-4 0,2 2 0,0 4 0,3 5 0,4 5 0,4 3 0,4 5 0,2 4 0,5 3 0,-24 3 0,1 0 0,2 0 0,0 0 0,2 2 0,0 2 0,1 4 0,0 4 0,3 5 0,-2 5 0,-1 4 0,-1 2 0,0 3 0,-2 2 0,-2 2 0,-3 0 0,-2 1 0,-2 0 0,-2 0 0,-3 2 0,-2 1 0,-3 1 0,-3 1 0,-1 0 0,-2 2 0,-1 1 0,-3 2 0,-1 1 0,-3 1 0,-2 0 0,-2 1 0,-2-1 0,-3-1 0,-1-2 0,0-2 0,-2-1 0,0-2 0,-1-2 0,0-2 0,-1-2 0,1-1 0,-2 0 0,0-3 0,-1 1 0,-2 0 0,-1 1 0,-2 2 0,-1 0 0,-3 3 0,-2 0 0,11-11 0,-2-1 0,1 0 0,-1 1 0,0-1 0,0 0 0,-11 12 0,0-1 0,2-2 0,1-1 0,2-3 0,2-1 0,5-5 0,0-1 0,-11 13 0,10-12 0,8-9 0,10-9 0,7-2 0,16-4 0,19 2 0,-8 1 0,4 1 0,9 4 0,3 1 0,-11-1 0,1 0 0,1 0-193,1 1 0,2-1 0,-1 1 193,0-1 0,0 1 0,-1-2 0,-2-1 0,-1 0 0,-1 0 0,12 1 0,-3 0 0,-7-2 0,-3-1 0,14 2 0,-19-5 0,-12-1 0,-4 0 579,7 0-579,14 2 0,15 3 0,-17-1 0,1 0 0,0 1 0,0 0 0,-4 0 0,-1-1 0,13 3 0,-15-3 0,-10-2 0,-10 0 0,-1-2 0,-4 0 0</inkml:trace>
  <inkml:trace contextRef="#ctx0" brushRef="#br0" timeOffset="12766">22237 14319 24575,'1'-4'0,"1"0"0</inkml:trace>
  <inkml:trace contextRef="#ctx0" brushRef="#br0" timeOffset="13400">22281 14878 24575,'0'0'0</inkml:trace>
  <inkml:trace contextRef="#ctx0" brushRef="#br0" timeOffset="15208">23652 13734 24575,'-30'15'0,"-2"12"0,15-8 0,2 3 0,0 3 0,3 2 0,1 2 0,3 3 0,2 2 0,2 2 0,1 4 0,1 3 0,0 4 0,2 1-203,0-14 0,0 1 0,0 1 203,0 1 0,0 1 0,0 0 0,0 0 0,0 1 0,0-1 0,0-2 0,0 0 0,0 1 0,0 1 0,0 0 0,0 0 0,0-2 0,1 0 0,-1 0 0,1 0 0,0-1 0,1 0 0,-1 0 0,1-1 0,0-1-30,2 14 0,1-2 30,-1-1 0,1 0 0,-1-2 0,2 1 0,1 1 0,1 0 0,0-2 0,2 0 0,2 1 0,0-2 0,2-3 0,0-2 0,-1-6 0,1-2 0,0-5 0,0-1 0,13 9 607,-1-7-607,-1-8 62,3-6-62,5-4 0,11-5 0,-15-3 0,0-3 0,9-5 0,1-5 0,4-6 0,0-5-367,-12 3 1,-1-3 0,-1-2 366,2-6 0,-2-2 0,-1-2 0,-7 5 0,-1-2 0,-1-1 0,-1-2-588,0-4 0,-1-2 1,-1-1-1,-2-1 588,-2 6 0,-2-1 0,0-1 0,-2-1 0,1 1 0,-2-2 0,0-2 0,-1 1 0,-1 0 0,0 0 0,-1 0 0,0 1 0,-1-1 0,-1 2 0,0-1 0,-1-7 0,0 1 0,-1 1 0,-2 0-279,0 6 1,-2 0-1,0 2 1,-2 0 278,-3-7 0,-3 1 0,-1 3-185,-3 3 0,-1 2 1,-3 2 184,0 4 0,-2 1 0,-1 2 0,-1 1 0,-2 3 0,0 0 0,1 4 0,-2 1 0,0 1 410,-13-8 1,0 3-411,0 3 0,1 2 1117,5 4 1,0 1-1118,5 1 0,1 2 1289,-13-4-1289,16 5 177,11 5 1,9 3 0,3 2-1</inkml:trace>
  <inkml:trace contextRef="#ctx0" brushRef="#br0" timeOffset="17700">25066 13751 24575,'0'18'0,"-2"14"0,-2 16 0,0-17 0,0 2 0,1 3 0,-1 1 0,2 2 0,0 1 0,1 3 0,0 1 0,1 0 0,0 1 0,0 4 0,0 2-265,2-15 1,0 2 0,1-1 264,1 2 0,0 0 0,2 0 0,0 1 0,2-1 0,0 0 0,0-2 0,2-2 0,-1 0 0,2 10 0,0-1 0,-1-6 0,-1-2 0,-2-7 0,0-1 0,5 21 0,-3-3 0,-1 0 793,-3-5-793,-1-10 0,0-10 0,0-7 0,0-5 0,3 4 0,10 13 0,-4-6 0,3 2 0,7 8 0,1 1 0,5 2 0,1 0 0,-1-3 0,1-1 0,-2-4 0,-3-3 0,12 6 0,-13-12 0,-8-9 0,-2-5 0,4-1 0,8-1 0,9 1 0,6 1 0,2-1 0,-1 1 0,-5-2 0,-6 0 0,-7-2 0,-7-3 0,-5-5 0,-6-12 0,-2-19 0,-2 9 0,-1-4 0,1 4 0,0-2 0,0-3-528,0-8 0,0-2 0,0-2 528,-1 9 0,0-2 0,0 0 0,-1-1 0,1-1 0,-1 0 0,1 0 0,-2 0 0,0 1 0,-1 0 0,-1 1 0,0 1 0,0 3 0,-2 0 0,0 0 0,-1 2-258,-3-10 1,-1 1-1,-2 1 258,0 4 0,0 1 0,-1 1 0,0 3 0,0 1 0,1 1 0,-6-11 0,1 1 0,2 6 0,0 2 0,1 4 0,1 2 0,2 5 0,0 2 1519,-5-8-1519,5 12 838,3 5-838,-1-2 0,-7-11 0,-13-12 0,10 13 0,-2 0 0,-3-4 0,-1 1 0,-1 0 0,-1 2 0,3 3 0,1 2 0,-14-10 0,12 14 0,11 10 0,5 4 0,-1 2 0,-4 2 0,-8 2 0,-8 4 0,-6 4 0,3 3 0,6 0 0,11-3 0,8-4 0,6-4 0,1-2 0</inkml:trace>
  <inkml:trace contextRef="#ctx0" brushRef="#br0" timeOffset="37318">19339 16728 24575,'32'0'0,"0"0"0,5 0 0,5 0 0,7 0 0,3 0 0,-12 0 0,2 0 0,3 0 0,3 0 0,1 0 0,2 0 0,1 0 0,1 0 0,1 0-235,-10 0 1,1 0 0,1 0 0,1 0 0,1 0 0,0 0 0,1 0 0,1 0 0,1 0 0,0 0 0,0 0 0,1 0 0,1 0 0,-1 0 61,-7 0 1,1 0-1,0 0 1,1 0-1,1 0 1,-1 0-1,1 0 1,1 0-1,0 0 1,0 0-1,0 0 1,0 0 0,1 0-1,0 0 1,-1 0-1,1 0 1,0 0-1,0 0 1,-1 0 15,-2 0 1,1 0 0,0 0 0,0 0 0,0 0 0,1 0 0,-1 0 0,1 0 0,0 0 0,0 0 0,-1 0 0,1 0 0,0 0 0,-1 0 0,1 0 0,-1 0 0,0 0 0,0 0 0,0 0 0,-1 0 0,0 0-27,4 0 1,0 0 0,0 0 0,0 0 0,-1 0 0,1 0 0,-1 0 0,0 0 0,0 0 0,0 0 0,-1 0 0,0 0 0,0 0 0,0 0 0,-1 0 0,0 0 0,0 0 0,-1 0 98,5 0 1,-1 0 0,0 0 0,0 0 0,0 0 0,0 0 0,-1 0 0,-1 0 0,0 0 0,0 0 0,-1 0-1,-1 0 1,-1 0 0,0 0 0,-1 0 83,9 0 0,-1 0 0,-1 0 0,-1 0 0,-1 0 0,0 0 0,-2 0 0,-1 0 0,-1 0 0,-2 0-115,6 0 1,-2 0 0,-1 0 0,-1 0 0,-2 0 0,-1 0 0,-2 0 114,3 0 0,-1 0 0,-2 0 0,-2 0 0,-3 0 879,3 0 0,-4 0 0,-3 0-879,0 0 0,-6 0 3276,-3 0-2607,-16 1-669,-3 0 0,-5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03:16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3460 3692 24575,'24'-3'0,"23"1"0,-16 2 0,5 0 0,2 0-820,-1 0 1,2 0 0,1 0 0,3 0 519,-1 0 0,2 0 0,2 0 0,1 0 1,1 0-248,-1 0 1,1 0 0,1 0 0,1 0 0,1 0 0,0 0 485,-4 0 1,2 0 0,0 0-1,0 0 1,2 0 0,-1 0 0,1 0-207,-2 0 1,0 0-1,1 0 1,0 0 0,1 0-1,-1 0 1,1 0-1,-1 0 267,0 0 0,-1 0 0,1 0 0,0 0 0,-1 0 0,1 0 0,0 0 0,1 0 0,-4 0 0,0 0 0,1 0 0,0 0 0,-1 0 0,1 0 0,0 0 0,0 0 0,0 0-335,0 0 1,0 0 0,0 0-1,0 0 1,0 0 0,0 0-1,0 0 1,0 0 0,0 0 334,0 0 0,1 0 0,-1 0 0,0 0 0,1 0 0,-1 0 0,1 0 0,-1 0 0,0 0 0,1 0 0,0 0 0,0 0 0,0 0 0,-1 0 0,1 0 0,-1 0 0,0 0 0,-1 0-110,1 0 1,0 0 0,-1 0 0,0 0 0,0 0-1,-1 0 1,0 0 0,1 0 109,3 0 0,1 0 0,-1 0 0,0 0 0,0 0 0,-1 0 0,0 0 63,-4-1 1,1 1 0,-2 0 0,1-1 0,-1 1 0,-1-1 0,0 1-64,2 0 0,-1-1 0,0 1 0,0-1 0,-2 1 0,0-1 357,4 0 0,-2 1 1,0-1-1,-1 0 1,-2 1-358,1-1 0,-2 0 0,-2 0 0,-2 0 1092,2 0 0,-2 1 0,-2-1-928,6-1 1,-5 1 3111,11-2-2902,-21 2 2902,-10 0-3203,-8 1 1579,-1 0-1652,-4 0 0,0 0 0,-1 0 0,0 0 0</inkml:trace>
  <inkml:trace contextRef="#ctx0" brushRef="#br0" timeOffset="80735">20638 2150 24575,'-3'19'0,"2"25"0,0-6 0,2 5 0,-1-5 0,0 2 0,0 1-509,0 2 1,0 1-1,0 0 509,0-2 0,0 0 0,0-2 0,0-5 0,0-1 0,0-3 248,0 5 0,0-4-248,0 12 252,0-24-252,0-11 0,0-7 0,0 0 0,0-1 0</inkml:trace>
  <inkml:trace contextRef="#ctx0" brushRef="#br0" timeOffset="82021">20433 2427 24575,'9'0'0,"4"0"0,-1 0 0,0 0 0,-4 0 0,-2 0 0,1 0 0,0 0 0,0 0 0,-2 0 0,-2 0 0,0 0 0,1 0 0,1 0 0,2 0 0,0 0 0,3 0 0,4 0 0,9 0 0,13 0 0,13-2 0,-22 1 0,0-1 0,20-1 0,-11 0 0,-13 2 0,-12 1 0,-2 0 0,-7 0 0,-1 0 0</inkml:trace>
  <inkml:trace contextRef="#ctx0" brushRef="#br0" timeOffset="83822">21042 2617 24575,'-3'6'0,"1"2"0,2 2 0,0 0 0,0 1 0,0-1 0,0 5 0,0 4 0,4 8 0,6 7 0,5 5 0,5 3 0,1-2 0,0-5 0,-2-4 0,1-6 0,-2-4 0,-1-2 0,0-5 0,-2-3 0,1-2 0,0-3 0,3-3 0,2-2 0,0-1 0,-1 0 0,-4-2 0,-2-4 0,-6-3 0,-2-4 0,-3-4 0,-3-4 0,-5-4 0,-8-7 0,-9-11 0,8 19 0,-1-1 0,0 1 0,0-1 0,-11-17 0,2 11 0,3 9 0,3 9 0,3 6 0,3 4 0,0 3 0,1 0 0,-1 1 0,0 1 0,1 2 0,2 0 0,4-1 0,2-1 0</inkml:trace>
  <inkml:trace contextRef="#ctx0" brushRef="#br0" timeOffset="85268">21636 2704 24575,'-20'6'0,"7"6"0,2 5 0,7 7 0,3 1 0,0 2 0,1 2 0,0-3 0,0-1 0,0-1 0,0-3 0,1-1 0,4-1 0,2 0 0,2-1 0,-1-2 0,-2-4 0,-2-4 0,2-2 0,0-1 0,3-1 0,2 0 0,0-1 0,-1-2 0,0-1 0,0-4 0,6-11 0,6-11 0,7-13 0,-14 18 0,1 0 0,11-13 0,-6 6 0,-9 10 0,-5 5 0,-4 2 0,-3-1 0,-6-4 0,-6-3 0,-9-6 0,-8-4 0,-7-2 0,-2 1 0,1 7 0,8 8 0,8 7 0,9 5 0,7 2 0,3 1 0</inkml:trace>
  <inkml:trace contextRef="#ctx0" brushRef="#br0" timeOffset="88040">22436 2749 24575,'0'7'0,"0"1"0,0-1 0,0 4 0,0 6 0,0 4 0,0 2 0,0 1 0,0-2 0,0-2 0,0-3 0,0-4 0,0-3 0,0-4 0,0-3 0,0-3 0,0-3 0,0-8 0,0-7 0,0-6 0,0-3 0,0 2 0,0 2 0,0 0 0,0-1 0,2-3 0,2 2 0,3 4 0,2 8 0,1 7 0,-1 4 0,0 2 0,0 0 0,2 0 0,-1 1 0,1 2 0,1 5 0,-1 6 0,1 5 0,-1 5 0,0 3 0,1 3 0,1 3 0,0-1 0,-3-2 0,-3-5 0,-4-5 0,-2-4 0,-1-4 0,0-2 0,0-1 0,0-1 0,0-3 0,0-6 0,0-6 0,0-8 0,0-6 0,0-3 0,0 0 0,0 1 0,0 0 0,0-1 0,1 1 0,3 2 0,3 4 0,1 7 0,1 4 0,-1 4 0,0 2 0,-1 0 0,2 0 0,3 0 0,5 0 0,2 0 0,1 0 0,-3 0 0,-2 0 0,-2 0 0,0 0 0,0 2 0,-1 2 0,0 3 0,-3 3 0,-2 2 0,-2 2 0,-2 3 0,-2 0 0,-1 1 0,0-2 0,0-1 0,0-2 0,0-1 0,0-1 0,0 0 0,0-2 0,0-1 0,0 0 0,0-1 0,0-1 0,-1-3 0,1-1 0,-1-3 0</inkml:trace>
  <inkml:trace contextRef="#ctx0" brushRef="#br0" timeOffset="89703">23183 2807 24575,'0'14'0,"0"5"0,0 4 0,0 2 0,0-2 0,2-3 0,2-3 0,2-4 0,3-3 0,2-4 0,3-4 0,3-1 0,5-1 0,3 0 0,-1 0 0,-3 0 0,-6 0 0,-3 0 0,-4 0 0,-1 0 0,-2-1 0,-2 0 0,-1-4 0,1-3 0,-1-4 0,0-6 0,-1-3 0,1-3 0,-2 1 0,0 3 0,0 6 0,0 4 0,-1 2 0,-1 1 0,0-1 0,-1-2 0,-1-1 0,1-2 0,0-1 0,-1-4 0,0-1 0,-1 0 0,-1 3 0,0 4 0,1 4 0,1 4 0,3 2 0,0 1 0</inkml:trace>
  <inkml:trace contextRef="#ctx0" brushRef="#br0" timeOffset="93104">23779 2709 24575,'-7'0'0,"-4"0"0,-1 0 0,-1 0 0,3 2 0,3 5 0,3 4 0,0 4 0,1-1 0,1-1 0,1 4 0,-1 3 0,1 5 0,0-1 0,0-4 0,0-4 0,2-3 0,2 3 0,5 4 0,2 6 0,2 2 0,0-2 0,-2-5 0,-2-4 0,-3-8 0,2-2 0,-2-4 0,5-1 0,4 0 0,4-1 0,9-1 0,8 0 0,5-3 0,0-1 0,-8-2 0,-9 1 0,-8 3 0,-5 1 0,-5 1 0,-3 0 0</inkml:trace>
  <inkml:trace contextRef="#ctx0" brushRef="#br0" timeOffset="95344">24175 2311 24575,'0'37'0,"0"8"0,0 3 0,0 0 0,0-8 0,0-4 0,0 6 0,0 2 0,0-18 0,0 1 0,0 3 0,0 2 0,0 1 0,0 0 0,0 1 0,0 1 0,1-3 0,0-1 0,3 18 0,1-14 0,0-14 0,-2-9 0,-1-4 0,-2-3 0,0-1 0,1-1 0,0-2 0,1-6 0,-1-4 0,1-8 0,-1-1 0,1-2 0,1 1 0,1 0 0,1 4 0,0 4 0,2 3 0,3-1 0,2-1 0,5-1 0,3-5 0,2 1 0,2-2 0,-3 2 0,-4 3 0,-3 1 0,-7 6 0,-2 0 0,-4 4 0,0 0 0,1 0 0,1 1 0,3 0 0,4 0 0,6 3 0,7 4 0,6 6 0,0 5 0,-4 4 0,-6-1 0,-5-2 0,-5-2 0,-3-4 0,-4-2 0,-2-5 0,0-1 0,0-3 0,0 0 0,0 0 0,0 1 0,0-1 0,0 1 0,0 0 0,0 1 0,0 0 0,0 0 0,0-1 0,0 1 0,0-2 0,-1-7 0,1 4 0,-1-5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06:37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12831 14740 24575,'26'0'0,"-2"0"0,4 0 0,16 0 0,5 0 0,-5 0 0,3 0 0,2 0-820,-7 0 1,1 0 0,1 0 0,0 0 610,5 0 0,0 0 0,0 0 0,1 0 209,-1 0 0,1 0 0,-1 0 0,0 0 0,-2 0 0,-1 0 0,0 0 0,-1 0 10,-5 0 0,0 0 1,-1 0-1,0 0-10,7 0 0,-2 0 0,-1 0 233,-4 0 1,-2 0 0,0 0-234,10 0 0,-2 0 0,-4 0 0,-1 0 0,-6 0 0,-2 0 1015,-3 0 0,-1 0-1015,-2 0 0,0 0 1064,21 0-1064,-5 0 277,-7 0-277,-11 0 0,-7 0 0,-7 0 0,-4 0 0,-1 0 0,-1 0 0,0 0 0,4 0 0,8 0 0,7 0 0,6 0 0,0 0 0,-4 0 0,-7 0 0,-3 0 0,0 0 0,4 0 0,7 0 0,6 0 0,6 0 0,-1 0 0,-1 0 0,-8 0 0,-7 0 0,-5 0 0,-10 0 0,-2 0 0</inkml:trace>
  <inkml:trace contextRef="#ctx0" brushRef="#br0" timeOffset="15834">11500 12149 24575,'21'0'0,"6"0"0,12 0 0,-14 0 0,1 0 0,2 0 0,1 0 0,1 0 0,0 0 0,0 0 0,-1 0 0,-1 0 0,0 0 0,0 0 0,0 0 0,-1 1 0,1 0 0,-1 0 0,1 1 0,-1 0 0,0-1 0,22 3 0,-8-3 0,-9-1 0,-7 0 0,-6 0 0,-4 0 0,-5 0 0,-3 0 0,-3 0 0,-3 0 0</inkml:trace>
  <inkml:trace contextRef="#ctx0" brushRef="#br0" timeOffset="33988">19705 7793 24575,'50'0'0,"-5"0"0,6 0 0,-8 0 0,3 0 0,3 0-656,-9 1 1,2-1-1,1 2 1,2-1 0,-1 0 140,3 0 0,2 1 0,0-1 0,0 0 1,-1 1 514,1-1 0,0 0 0,0 1 0,0-1 0,-1 0 0,1 0 0,0 0 0,-1 1 0,0-2 0,-3 1 95,2-1 0,-2 0 1,-2 0-1,0 0-95,7 0 0,-2 0 0,-2 0 404,-10 0 0,-1 0 1,-3 0-405,2 0 0,-3 0 0,11 0 0,-23 0 0,-10 0 0,-7 0 743,-16 0 0,9 0 0,-8 0 0</inkml:trace>
  <inkml:trace contextRef="#ctx0" brushRef="#br0" timeOffset="38668">22500 12063 24575,'18'0'0,"11"0"0,13 0 0,-16 0 0,-1 0 0,22 0 0,-9 0 0,-11 0 0,-10 0 0,-8 0 0,-2 0 0,-3 0 0,-1 0 0,0 0 0,0 0 0,0 0 0,0 0 0,0 0 0,-1 0 0,1 0 0,-1 0 0,1 0 0,0 0 0,1 0 0,0 0 0,-1 1 0,-1 0 0,-1 0 0</inkml:trace>
  <inkml:trace contextRef="#ctx0" brushRef="#br0" timeOffset="41617">23314 12046 24575,'22'0'0,"-2"0"0,-3 0 0,-4 0 0,-2 0 0,-5 0 0,-1 0 0,-3 0 0,0 0 0,0 0 0,1 0 0,0 0 0,-1 0 0,1 0 0,0-1 0,1 0 0,-2 0 0,2-1 0,-2 2 0,0 0 0,1 0 0,0 0 0,1 0 0,1 0 0,0-1 0,-1 0 0,0-1 0,0 2 0,-1 0 0,0 0 0,-1 1 0,-1 0 0,-1 1 0</inkml:trace>
  <inkml:trace contextRef="#ctx0" brushRef="#br0" timeOffset="70250">20251 15336 24575,'17'0'0,"29"0"0,-14 0 0,6 0 0,2 0-820,0 0 1,3 0 0,2 0 0,2 0 470,-3 0 1,2 0 0,1 0-1,1 0 1,0 0 10,-5 0 1,1 0-1,0 0 1,0 0 0,1 0-1,-2 0 338,8 0 0,-1 0 0,0 0 0,-1 0 0,0 0 0,-1 0 0,-1 0 0,0 0 0,-1 0 0,-1 0 86,6 0 1,-1 0 0,-2 0 0,-1 0-87,-7 0 0,-2 0 0,0 0 0,-2 0-30,6 0 1,-1 0-1,-3 0 30,7 0 0,-5 0 1033,-7 0 1,-4 0-1034,14 0 3024,-17 0-3024,-11 0 1563,-8 0-1563,-1 0 33,-4 1 0,-1-1 0,-1 1 0</inkml:trace>
  <inkml:trace contextRef="#ctx0" brushRef="#br0" timeOffset="72285">11438 8679 24575,'10'-2'0,"10"0"0,19 2 0,-11 0 0,2 0 0,8 0 0,1 0 0,4 0 0,1 0 0,4 0 0,2 0-294,-13 0 0,0 0 0,2 0 294,1 0 0,2 0 0,0 0 0,4 0 0,0 0 0,0 0 0,3 0 0,-1 0 0,1 0 0,-1 0 0,0 0 0,0 0 0,-3 0 0,-1 0 0,0 0 0,-4 0 0,-1 0 0,-1 0 0,11 0 0,-3 0 0,-9 0 0,-3 0 0,-7 1 0,-3-1 0,6 3 0,-10-1 0,-2 1 882,7-2-882,16-1 0,-14 0 0,2 0 0,5 0 0,2 0 0,4 0 0,0 0 0,2-1 0,0 2 0,2 0 0,-1 0 0,-1 1 0,-2 1 0,-3 0 0,-3 1 0,-5 1 0,-3 0 0,11 5 0,-14 0 0,-10-1 0,-4-2 0,-4 0 0,0-2 0,-4 0 0,1-2 0,-2-2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11:0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22952 7406 24575,'38'0'0,"0"0"0,3 0 0,4 0 0,4 0 0,-9 0 0,3 0 0,3 0 0,0 0 0,2 0-469,-6 0 1,1 0 0,2 0 0,0 0 0,1 0 0,1 0 0,-1 0 58,-3 0 0,0 0 1,1 0-1,0 0 1,0 0-1,1 0 0,0 0 1,0 0 44,-2 0 1,2 0 0,-1 0 0,1 0 0,0 0 0,0 0 0,0 0 0,0 0 0,-1 0 197,4 0 1,0 0 0,0 0 0,0 0 0,-1 0 0,1 0-1,-2 0 1,1 0 166,3 0 0,-1 0 0,0 0 0,0 0 0,-1 0 0,0 0 0,-1 0 55,4 0 1,0 0 0,0 0 0,-1 0 0,-2 0-1,-1 0-55,-1 0 0,-1 0 0,-2 0 0,0 0 0,-1 0-161,6 0 1,0 0 0,-2 0 0,-2 0 160,6 0 0,-2 0 0,-2 0 907,-7 0 1,-1 0-1,-2 0-907,10 0 0,-3 0 1638,-7 0 0,-2 0-1097,-6 0 1,-1 0 2281,21 0-2823,-3 0 1345,4 0-1345,-24 0 0,2 0 109,1 0 1,0 0-110,4 0 0,0 0 0,1 0 0,2 0 0,0 0 0,1 0 0,-1 0 0,0 0 0,-1 0 0,-2 0 0,-1 0 0,-1 0 0,-4 0 0,-1 0 0,15 0 0,-12 1 0,-11 1 0,-7 1 0,-4 0 0,-3 1 0,-4-1 0,1-2 0,-2 0 0</inkml:trace>
  <inkml:trace contextRef="#ctx0" brushRef="#br0" timeOffset="39235">18513 7421 24575,'27'0'0,"0"0"0,6 0 0,4 0 0,10 0 0,3 0-499,-13 0 1,1 0 0,0 0 498,3 0 0,-1 0 0,0 0 0,-2 0 0,-1 0 0,-1 0 243,12 0 0,-2 0-243,-6 0 0,-4 0 123,-9 0 1,-1 0-124,10 0 0,-15 0 0,-10 0 762,-4 0-762,-3 0 0,-1 0 0,-1 0 0,-1 0 0</inkml:trace>
  <inkml:trace contextRef="#ctx0" brushRef="#br0" timeOffset="41354">13796 7532 24575,'18'0'0,"27"0"0,-5 0 0,6 0 0,-1 0 0,5 0 0,1 0-820,-5 0 1,3 0 0,0 0 0,1 0 428,-5 0 1,1 0 0,0 0 0,1 0-1,0 0 29,-4 0 0,-1 0 1,1 0-1,1 0 0,-1 0 1,1 0 361,0 0 0,0 0 0,0 0 0,0 0 0,0 0 0,0 0 0,-1 0 0,0 0 0,0 0 0,0 0 0,-1 0 0,-1 0 29,5 0 0,-1 0 0,0-1 1,-2 1-1,0 1-29,4-1 0,-2 0 0,0 1 0,-2-1-108,4 1 1,-2 0-1,-1 0 108,-9 0 0,-1-1 0,-2 1 1024,6 1 1,-4-1-1025,7 1 3109,-19-1-3109,-10 0 1918,-5-1-1918,-3 0 500,-4 0-500,-9 0 0,6 0 0,-5 0 0</inkml:trace>
  <inkml:trace contextRef="#ctx0" brushRef="#br0" timeOffset="163175">6496 7471 24575,'35'0'0,"-8"0"0,3 0 0,14 0 0,4 0-859,-7 0 0,2 0 1,1 0 858,-7 0 0,0 0 0,1 0 0,1 0 0,1 0 0,0 0 0,1 0 0,0 0 0,-1 0 0,1 0 0,-1 0 0,0 0 0,9 0 0,-2 0 0,0 0 95,-5 1 1,0-1-1,-2 1-95,-5 0 0,-2-1 0,-1 1 273,8 0 1,-2 0-274,-7 0 0,-1 0 0,17-1 0,-11 0 1303,-5 0-1303,1 1 440,7 2-440,8 2 0,-20-1 0,2 0 0,0 1 0,1 1 0,0-1 0,0 1 0,-2 0 0,0-1 0,-2 0 0,-1-1 0,22 3 0,-4-3 0,-1 1 0,-3 0 0,-4-2 0,-9 1 0,-8-2 0,-4-1 0,-10-1 0,0 0 0,-11-1 0,-7-5 0,5 4 0,-2-4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16:01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5496 8354 24575,'12'0'0,"12"0"0,20 0 0,-10 0 0,2 0 0,9 0 0,3 0 0,-13 0 0,1 0 0,-1 0 0,0 0 0,0 0 0,0 0 0,14 0 0,-1 0 0,-6 0 0,-1 0 0,-5 0 0,-1 0 0,-3 0 0,-2 0 0,-2 0 0,0 0 0,-1 0 0,1 0 0,1 0 0,1 0 0,1 0 0,0 0 0,0 0 0,1 0 0,-1 0 0,-2 0 0,-2 0 0,-1 0 0,20-1 0,-10 0 0,-9-1 0,-3 1 0,-3 1 0,-1 0 0,1 0 0,-2 0 0,-1 0 0,-3 0 0,-4 0 0,-3 0 0,-3 0 0,-2 0 0,-1 0 0,1 0 0,-7-4 0,4 3 0,-5-2 0</inkml:trace>
  <inkml:trace contextRef="#ctx0" brushRef="#br0" timeOffset="14848">18744 2415 24575,'-28'0'0,"-12"0"0,11 0 0,-2 0 0,-6 0 0,-1 0 0,-4 0 0,0 2 0,1 0 0,2 2 0,5 1 0,3 2 0,-15 6 0,20-2 0,15-4 0,8-5 0,5 0 0,4-3 0,9-1 0,16 1 0,-6 0 0,2 1 0,10 0 0,1 0 0,8 0 0,2 0 0,0 0 0,0 0 0,-2 0 0,-2 0 0,-5 0 0,-4 1 0,-8 0 0,-2 1 0,11 2 0,-17 2 0,-9 2 0,-6 2 0,-3 4 0,-6 3 0,-9 5 0,-11 4 0,7-10 0,-2 1 0,-5 1 0,0 1 0,-3 1 0,0-1 0,-3 1 0,0-3 0,0-1 0,1-3 0,2-1 0,1-3 0,-21 3 0,13-7 0,11-3 0,11-2 0,7 0 0,3-2 0,3-1 0,0 0 0,1-2 0,0 3 0,0 0 0</inkml:trace>
  <inkml:trace contextRef="#ctx0" brushRef="#br0" timeOffset="16196">19032 2619 24575,'0'20'0,"0"7"0,0 11 0,0 4 0,0-2 0,0-8 0,0-9 0,2-7 0,1-9 0,2-2 0,1-4 0,1-2 0,2-3 0,2-3 0,4-3 0,2-1 0,4-1 0,4-1 0,1 0 0,-2 2 0,-5 1 0,-5 1 0,-6-2 0,-3 1 0,-3-3 0,-2 0 0,0 1 0,0 0 0,-2-3 0,-2-3 0,-3-3 0,-1 1 0,1 7 0,3 6 0,3 5 0</inkml:trace>
  <inkml:trace contextRef="#ctx0" brushRef="#br0" timeOffset="18099">19693 1877 24575,'0'15'0,"0"17"0,0 16 0,0-16 0,0 2 0,0 5 0,0 1 0,0 1 0,0 2 0,0 3 0,0 0 0,0 1 0,0 0 0,0 0 0,0 0 0,0-3 0,0 0 0,0 1 0,-1 0 0,-1 0 0,0-1 0,0-2 0,-1-1 0,0-4 0,-1 0 0,2-7 0,-1-1 0,-1 18 0,1-12 0,0-10 0,1-8 0,0-3 0,1-9 0,1-3 0,2-8 0,2 0 0,1-3 0,3 2 0,1-3 0,0-2 0,1-1 0,-1-2 0,1 1 0,0 4 0,2 0 0,5 3 0,9-1 0,7-2 0,4 0 0,-2 0 0,-7 1 0,-9 2 0,-6 1 0,-7 0 0,-2 1 0,-2-1 0,-1-3 0,-1-3 0,-6-2 0,-6-6 0,-10-2 0,-10-3 0,-3-1 0,-3 1 0,1 3 0,1 4 0,3 3 0,4 6 0,6 3 0,5 4 0,10 1 0,3 1 0</inkml:trace>
  <inkml:trace contextRef="#ctx0" brushRef="#br0" timeOffset="41450">17773 4327 24575,'14'0'0,"8"0"0,11 0 0,9 0 0,0 0 0,-4 0 0,-7 0 0,-8 0 0,-7 0 0,-5 0 0,-5 0 0,-2 0 0,-1 0 0,1 0 0,-2 0 0,4 0 0,2 0 0,4 0 0,6 0 0,3 0 0,2 0 0,-3 0 0,-4 0 0,-2 0 0,-9 0 0,1 0 0,-7 0 0</inkml:trace>
  <inkml:trace contextRef="#ctx0" brushRef="#br0" timeOffset="43335">17877 4805 24575,'17'0'0,"11"0"0,12 0 0,8 0 0,-1 0 0,-5 1 0,-6 1 0,-10 0 0,-7 1 0,-6-2 0,-4 0 0,-3-1 0,-1 0 0,-1 0 0,0 0 0,0 0 0,1 0 0,1 0 0,2 0 0,1 0 0,1 0 0,1 0 0,-1 0 0,-2 0 0,-4 1 0,-2-1 0,-2 1 0</inkml:trace>
  <inkml:trace contextRef="#ctx0" brushRef="#br0" timeOffset="45420">19193 4236 24575,'9'0'0,"2"0"0,0 0 0,1 0 0,-3 0 0,-5 0 0,-1 0 0</inkml:trace>
  <inkml:trace contextRef="#ctx0" brushRef="#br0" timeOffset="47130">18659 4669 24575,'7'0'0,"3"0"0,2 0 0,0 0 0,-1 0 0,-3 0 0,0 0 0,1 0 0,-3 0 0,0 1 0,-5 0 0,1 0 0,-1 1 0,0-1 0,0 0 0,1 0 0,-1 0 0,1-1 0</inkml:trace>
  <inkml:trace contextRef="#ctx0" brushRef="#br0" timeOffset="89300">5382 7199 24575,'26'0'0,"0"0"0,7 0 0,2 0 0,9 0 0,2 0 0,-13 0 0,1 0 0,0 0 0,0 0 0,0 0 0,0 0 0,13 0 0,-2 0 0,-6 0 0,-2 0 0,-4 0 0,-3 0 0,16 0 0,-14 0 0,-10 0 0,-4 1 0,-4 1 0,1 0 0,4 0 0,4 1 0,4-1 0,2 1 0,-2 1 0,-4 0 0,-4 1 0,-4 1 0,-3 0 0,-3 0 0,-3 0 0,-1-2 0,-5 0 0,1-2 0,-3-2 0</inkml:trace>
  <inkml:trace contextRef="#ctx0" brushRef="#br0" timeOffset="94538">28533 13271 24575,'0'-13'0,"0"-8"0,0-11 0,0-6 0,0 1 0,0 0 0,0 0 0,0-4 0,0-3 0,0 0 0,0 2 0,0 8 0,-1 7 0,-1 8 0,1 8 0,0 3 0,1 4 0,0 0 0,0 0 0,0 1 0,-1 0 0,0 1 0,0 1 0,-1-1 0,1-2 0,-1-2 0,-1 0 0,2 1 0,0 0 0,1 2 0,1 2 0,1 0 0,3 0 0,2 1 0,3 0 0,5 0 0,8 1 0,7 1 0,4 2 0,0 2 0,-5 2 0,-8 1 0,-6-1 0,-4 1 0,-4-2 0,-2 0 0,-3 1 0,-1 0 0,0-1 0,-1 1 0,0 0 0,0-1 0,0 1 0,0-1 0,0 0 0,0 0 0,0 0 0,0 1 0,0 0 0,0-1 0,-1 1 0,0 0 0,-2 1 0,0 0 0,-1 0 0,-3 0 0,-1 1 0,-3-2 0,-1-2 0,1-3 0,0-2 0,2-1 0,0 0 0,-1 0 0,1 0 0,1-1 0,1-1 0,0-1 0,0-1 0,-1-1 0,-1 0 0,0 0 0,-1 1 0,2 1 0,2 0 0,3-2 0,2 3 0,0-1 0</inkml:trace>
  <inkml:trace contextRef="#ctx0" brushRef="#br0" timeOffset="96083">28864 12861 24575,'2'12'0,"2"1"0,0 4 0,3 2 0,3 3 0,1 3 0,3 2 0,-1 1 0,-1-5 0,-2-5 0,0-7 0,-2-4 0,-1-4 0,-2-4 0,0-3 0,0-5 0,0-4 0,-1-2 0,-1-1 0,-1 0 0,0-1 0,3 0 0,0 1 0,1 2 0,-3 3 0,0 4 0,-2 0 0,-1-1 0,0-4 0,0-3 0,0 0 0,0 2 0,0 6 0,0 1 0,0 5 0,0 0 0</inkml:trace>
  <inkml:trace contextRef="#ctx0" brushRef="#br0" timeOffset="98055">29218 12661 24575,'0'26'0,"0"0"0,0 4 0,0 3 0,0 3 0,0 3 0,0-2 0,0-5 0,0-8 0,0-7 0,0-5 0,0-5 0,0-3 0,0-1 0,0-1 0,0 0 0,0 0 0,0 0 0,0 1 0,0 0 0,0 0 0,1 2 0,0 1 0,1-1 0,1 0 0,-1-3 0,1-1 0,0 0 0,1 0 0,2 2 0,2 2 0,5-1 0,6-1 0,5-2 0,4-1 0,-4 0 0,-6 0 0,-5-1 0,-3-3 0,-2-3 0,-3-3 0,-3-3 0,-1-1 0,-1-4 0,0 0 0,0 0 0,0 3 0,0 3 0,0 1 0,-2-2 0,-2-5 0,-2-6 0,-3 0 0,-1 3 0,-3 6 0,-2 5 0,-1 4 0,0 4 0,3 2 0,2 0 0,4 2 0,1 2 0,2 2 0,-1 1 0,0 0 0,0-1 0,0 0 0,-1-2 0,1-1 0,-1-2 0,2-1 0,1 0 0,2 0 0</inkml:trace>
  <inkml:trace contextRef="#ctx0" brushRef="#br0" timeOffset="228393">13834 6332 24575,'39'0'0,"0"0"0,8 0 0,4 0 0,-8 0 0,2 0 0,1 0-793,-8 0 1,2 0 0,-1 0 0,1 0 792,2 0 0,0 0 0,0 0 0,0 0 0,-3 0 0,0 0 0,-1 0 0,0 0 120,8 0 1,-1 0 0,-2 0-121,-6 0 0,-1 0 0,-1 0 331,7 0 1,-4 0-332,-7 0 0,-3 0 0,8 0 0,-16 0 1608,-9 0-1608,-7 0 536,-4 0-536,-5 0 0,2 0 0,-1 0 0</inkml:trace>
  <inkml:trace contextRef="#ctx0" brushRef="#br0" timeOffset="287063">8106 11471 24575,'35'0'0,"-8"0"0,4 0 0,14 0 0,6 0-1046,-9 0 1,2 0-1,3 0 1046,-7 0 0,2 0 0,1 0 0,0 0-504,5 0 1,1 0 0,1 0 0,0 0 503,-7 0 0,0 0 0,0 0 0,1 0 0,0 0 0,1-1 0,1 1 0,0 0 0,0-1 0,-1 1 0,1-1 0,-1 0 0,0 0 0,0-1 0,-1 1 0,-2 0 0,0-1 0,-1 1 0,0-1 0,-1 0 28,5 0 1,0-1-1,-2 1 1,0-1-29,6 0 0,-1 0 0,-1 0-110,-6 0 0,-2 1 0,-1-1 110,13-1 0,-3 0 0,-4 0 0,-1 1 655,-4-1 0,-1 0-655,-4 1 0,0 0 1178,-2 1 1,-1 0-1179,-2 0 0,0 1 631,-3 0 0,0 0-631,21 0 437,-5-1-437,-5 1 0,-4-1 0,-6 1 0,-6 1 0,-6 0 0,-6 0 0,-5 0 0,-2 0 0</inkml:trace>
  <inkml:trace contextRef="#ctx0" brushRef="#br0" timeOffset="296693">6005 12477 24575,'11'0'0,"15"0"0,-1 0 0,4 0 0,10 0 0,4 0 0,-9 0 0,2 0 0,0 0-306,3 0 1,0 0 0,0 0 305,1 0 0,0 0 0,0 0 0,-2 0 0,-1 0 0,0 0 0,-1 0 0,-1 0 0,-1 0 0,12 0 0,-3 0 112,-8 0 1,-2 0-113,-6 0 0,-2 0 0,5 0 0,-11 0 0,-12 0 0,-3 0 0,-4 0 0</inkml:trace>
  <inkml:trace contextRef="#ctx0" brushRef="#br0" timeOffset="315182">5703 13508 24575,'26'0'0,"1"0"0,2 0 0,3 0 0,3 0 0,3 0 0,-2 0 0,3 0 0,0 0 0,7 0 0,-2 0 0,-3 0 0,-8 0 0,-8 0 0,-3 0 0,-5 0 0,-1 0 0,-1 0 0,-3 0 0,-3 0 0,-2 1 0,-3 2 0,-2 0 0,-1 1 0,-1 0 0,0 0 0,0 0 0,0-1 0,0 0 0,0-2 0,0 0 0</inkml:trace>
  <inkml:trace contextRef="#ctx0" brushRef="#br0" timeOffset="333247">5781 14468 24575,'26'0'0,"-1"0"0,3 0 0,0 0 0,2 0 0,0 0 0,0 0 0,1 0 0,-3 0 0,0 0 0,18 0 0,-11 0 0,-14 0 0,-10 0 0,-6 1 0,-2 0 0,-3 0 0</inkml:trace>
  <inkml:trace contextRef="#ctx0" brushRef="#br0" timeOffset="334418">5548 15477 24575,'20'0'0,"14"0"0,-8 0 0,1 0 0,4 0 0,-1 0 0,0 0 0,0 0 0,-2 0 0,-2 0 0,17 0 0,-9 0 0,-11 0 0,-9 0 0,-5 0 0,-4 0 0,-1 0 0,-2 0 0,0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23:0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4421 10194 24575,'1'-3'0,"7"6"0,8 8 0,10 10 0,7 5 0,3 5 0,0 2 0,-1-2 0,-6-1 0,-4-5 0,-5-4 0,-2-2 0,-2-2 0,1 1 0,-1-1 0,2 1 0,1 0 0,0-2 0,0 0 0,-3-2 0,-3-2 0,-2-2 0,-4-4 0,-2-1 0,-2-2 0,-1-1 0,0-1 0,-1-1 0,0 0 0</inkml:trace>
  <inkml:trace contextRef="#ctx0" brushRef="#br0" timeOffset="1944">4526 10615 24575,'13'0'0,"1"0"0,2 0 0,4 0 0,0 2 0,3 3 0,-2 3 0,-4 2 0,-3-1 0,-5-3 0,-2-1 0,-1-1 0,-1 2 0,2 0 0,3 4 0,4 3 0,3 3 0,0-1 0,-1-3 0,-4-2 0,-4-4 0,-2-2 0,-2-3 0,-1-1 0,0 0 0,0 0 0,-1 0 0,0 0 0,0-1 0,0-1 0,0 0 0,0-2 0,1-2 0,1-3 0,0-4 0,1-4 0,0-3 0,1 0 0,-2 0 0,0-2 0,1-4 0,3-5 0,1-3 0,2 0 0,-1 4 0,-2 6 0,-3 6 0,-2 5 0,-2 6 0,-1 1 0,0 3 0,0 0 0,0-1 0,0 1 0,0 0 0,0-1 0,0 1 0,0 1 0,0-1 0,0 1 0,0 0 0,1 0 0,0 1 0,0 0 0,0 1 0</inkml:trace>
  <inkml:trace contextRef="#ctx0" brushRef="#br0" timeOffset="3980">3150 9412 24575,'0'17'0,"0"6"0,0 9 0,0 4 0,0-1 0,0-1 0,0 0 0,0 1 0,0-2 0,0-2 0,0-7 0,0-6 0,0-3 0,0-3 0,0-1 0,0-2 0,0-1 0,0-2 0,0-2 0,0 0 0,0-2 0,0-1 0</inkml:trace>
  <inkml:trace contextRef="#ctx0" brushRef="#br0" timeOffset="5736">3450 9697 24575,'-7'0'0,"-1"0"0,0 0 0,0 0 0,0 2 0,2 3 0,1 3 0,2 2 0,1 0 0,2-1 0,0 1 0,-1 3 0,-1 3 0,-1 5 0,-1 1 0,0-1 0,1 8 0,1-3 0,0 8 0,2-8 0,0-5 0,1-8 0,0-6 0,7-4 0,3-4 0,8-1 0,1-2 0,0-1 0,0-3 0,1-2 0,-2-1 0,-2 0 0,-3 2 0,-3-1 0,-3-3 0,-4-2 0,-2-4 0,-2-1 0,-1-1 0,-2 1 0,-3 1 0,-1 2 0,-2-1 0,1 1 0,-1 0 0,0 2 0,0 4 0,0 4 0,-1 3 0,-1 3 0,-1-1 0,2 2 0,0 0 0,4 0 0,2 0 0,2 0 0</inkml:trace>
  <inkml:trace contextRef="#ctx0" brushRef="#br0" timeOffset="8097">3799 9726 24575,'-13'0'0,"1"0"0,2 1 0,2 1 0,0 2 0,1 3 0,0 1 0,3 0 0,0 0 0,2 0 0,1 1 0,0 0 0,1 1 0,0 1 0,0 3 0,0 6 0,0 5 0,0 2 0,0-3 0,0-4 0,0-5 0,0-5 0,0-2 0,0-1 0,2-3 0,2-1 0,2-1 0,2-2 0,-2 0 0,1 0 0,-1 0 0,1 0 0,-1 0 0,-1 0 0,1 0 0,1 0 0,2 0 0,0-1 0,0-2 0,0-3 0,2-6 0,0-4 0,1-6 0,-2-2 0,-2 1 0,-2 3 0,-3 5 0,-2 3 0,-1 0 0,0 0 0,0-1 0,0-1 0,0 1 0,0 1 0,0 1 0,-2 2 0,-2 1 0,-1 1 0,0 3 0,1 2 0,2 8 0,2 9 0,0 6 0,0 3 0,0 0 0,0 0 0,1-1 0,2 4 0,4 4 0,3 4 0,1 3 0,0-4 0,0-5 0,-2-9 0,-1-7 0,-1-6 0,-4-3 0,2-3 0,-3-1 0,1 0 0,-1 0 0,0-1 0,-1 0 0,-1-1 0</inkml:trace>
  <inkml:trace contextRef="#ctx0" brushRef="#br0" timeOffset="10051">4245 9742 24575,'-11'0'0,"-2"0"0,-1 0 0,0 0 0,7 1 0,3 0 0,4 4 0,-1 3 0,-1 4 0,1 1 0,0 0 0,1 1 0,-1 1 0,-1 3 0,-2-2 0,0-1 0,2-3 0,1-2 0,0-4 0,1 0 0,0-3 0,0 2 0,0 4 0,1 3 0,2 2 0,1 1 0,2-1 0,0 0 0,0-3 0,1-2 0,-1-4 0,1-2 0,1-2 0,0-1 0,2-3 0,-1-2 0,0-3 0,-1-1 0,0 0 0,-1-1 0,-1 1 0,0 0 0,-1 0 0,0-1 0,-1 0 0,-2-5 0,-1-3 0,-1-2 0,0-4 0,-2 1 0,-4-3 0,-2-1 0,-3-3 0,0-4 0,1-5 0,0-2 0,2 0 0,1 3 0,0 4 0,3 4 0,0 4 0,1-1 0,0 0 0,-2-11 0,2 13 0,-4-3 0,6 19 0,-2 4 0</inkml:trace>
  <inkml:trace contextRef="#ctx0" brushRef="#br0" timeOffset="12531">2821 10900 24575,'0'17'0,"0"11"0,0 11 0,0 4 0,0-2 0,0-7 0,0-4 0,0-5 0,0-6 0,0-5 0,0-4 0,0-3 0,0 0 0,0-1 0,0 0 0,0 2 0,0 1 0,0 1 0,0 1 0,0-1 0,0-2 0,0-2 0,0-2 0,0-1 0,0-1 0,0 2 0,1 2 0,3 3 0,2 3 0,3 4 0,1-1 0,1-2 0,1-3 0,3-5 0,3-3 0,1-2 0,0-2 0,-2-2 0,-2-2 0,-3-3 0,-3 0 0,-3-2 0,-2-1 0,-2-1 0,-1-3 0,-1 0 0,-1 0 0,-2 0 0,-2 2 0,-3 1 0,-2 1 0,0 1 0,2 1 0,1 3 0,1 0 0,1 2 0,0 0 0,-4 1 0,-3 0 0,-4-1 0,-4 0 0,1 1 0,3 2 0,4 1 0,3 1 0,3 0 0,2 0 0,2 0 0,0 0 0</inkml:trace>
  <inkml:trace contextRef="#ctx0" brushRef="#br0" timeOffset="14599">3344 11216 24575,'-23'0'0,"-1"0"0,-17 0 0,6 0 0,1 1 0,8 1 0,6 3 0,6 5 0,6 3 0,2 3 0,1 2 0,3 0 0,1 1 0,0-1 0,1-2 0,0-3 0,1-4 0,2-4 0,2-2 0,3-2 0,3 0 0,2 2 0,3-1 0,2-1 0,-1 1 0,0-2 0,-4-2 0,-1-1 0,-1-4 0,-2-3 0,-2-4 0,-1 0 0,-3 1 0,-2 0 0,0 2 0,-1 1 0,0 3 0,0 1 0,0 2 0,0 1 0,0 0 0,0-1 0,0-1 0,0 0 0,0 0 0,0 1 0,0 2 0,0 14 0,0 3 0,0 9 0,0-3 0,0-4 0,0-1 0,0-2 0,0-1 0,0 0 0,0-1 0,0 0 0,2-1 0,0-2 0,1 0 0,0-2 0,0-2 0,-1 0 0,0-4 0,0 2 0,-1-3 0,0 0 0</inkml:trace>
  <inkml:trace contextRef="#ctx0" brushRef="#br0" timeOffset="15888">3506 10914 24575,'0'18'0,"0"9"0,0 13 0,0 8 0,0 0 0,0 0 0,0-4 0,0-6 0,0-7 0,0-6 0,0-5 0,0-5 0,0-3 0,0-1 0,0-2 0,0 3 0,0 4 0,0 4 0,0 1 0,0-2 0,0-5 0,0-3 0,0-1 0,0-3 0,0-2 0,0-1 0,0-3 0</inkml:trace>
  <inkml:trace contextRef="#ctx0" brushRef="#br0" timeOffset="19949">3807 11274 24575,'-2'5'0,"0"2"0,0 7 0,-3 4 0,-1 4 0,-2-1 0,1-5 0,2-2 0,1-3 0,2-2 0,2-1 0,0 0 0,0 0 0,0-1 0,0 1 0,0-1 0,0-1 0,0 5 0,0-2 0,0 5 0,0-2 0,1-6 0,3 0 0,3-7 0,1-1 0,2-3 0,-1 0 0,0-1 0,0 0 0,1-2 0,-2-3 0,0-2 0,-2-1 0,-3 2 0,1 1 0,-2 2 0,0-2 0,-1 1 0,-1-1 0,0 2 0,0 1 0,-1 0 0,0 2 0,-1 0 0,0 2 0,1 0 0,0 3 0,0 11 0,1 5 0,0 12 0,1 2 0,3-1 0,2 1 0,4 1 0,1-1 0,2-1 0,-1-4 0,-1-5 0,-3-6 0,-1-4 0,-2-2 0,-1-3 0,-1-1 0,0-2 0,1-1 0,-1 0 0,2 0 0,0 0 0,0 0 0,1 0 0,0 0 0,0 0 0,-2-2 0,-1-3 0,-1-7 0,-1-6 0,-1-1 0,0 0 0,0 5 0,0 3 0,0 3 0,0 2 0,0 1 0,0 2 0,0 0 0,0 0 0,0-1 0,0 1 0,0 0 0,0-1 0,0 0 0,0 0 0,1 2 0,1 0 0,1 1 0,1-2 0,-1 1 0,1 1 0,-1 0 0,1 1 0,0 0 0,1 0 0,1 0 0,0 1 0,0 2 0,-1 2 0,0 4 0,-2 4 0,0 2 0,0 2 0,-1 2 0,0 2 0,0 1 0,1 0 0,-2-2 0,0-5 0,1-4 0,-1-5 0,1-4 0,0-10 0,0-8 0,0-7 0,-1-3 0,2 3 0,-1 2 0,1 4 0,2 2 0,0 0 0,4-2 0,3-6 0,4-5 0,3-2 0,-1 3 0,-2 8 0,-4 8 0,-3 6 0,-3 3 0,0 2 0,-2 1 0,0 2 0,0 5 0,2 4 0,-1 5 0,3 2 0,-2 1 0,0-2 0,0 0 0,-1-2 0,-2-1 0,0-4 0,-1-2 0,-1-4 0,0-3 0</inkml:trace>
  <inkml:trace contextRef="#ctx0" brushRef="#br0" timeOffset="21699">4527 11380 24575,'-9'-2'0,"-3"0"0,-1 2 0,0 0 0,3 0 0,2 0 0,-1 5 0,1 4 0,-1 4 0,0 1 0,2-2 0,3-1 0,2-3 0,1 0 0,1 0 0,0 0 0,0 1 0,1 0 0,2 1 0,2-3 0,2 0 0,2-3 0,2-2 0,0 2 0,3-2 0,2 1 0,1-2 0,2-1 0,1 0 0,1 0 0,-1 0 0,0 0 0,-3 0 0,-2 0 0,-3 0 0,-2-1 0,-5-1 0,-1 0 0,-4 0 0</inkml:trace>
  <inkml:trace contextRef="#ctx0" brushRef="#br0" timeOffset="23148">4892 11389 24575,'4'-9'0,"-2"-2"0,0 0 0,-6-1 0,-7 2 0,-6 3 0,-5 2 0,1 3 0,0 2 0,1 0 0,1 0 0,1 1 0,4 2 0,3 3 0,4 2 0,2 1 0,2 0 0,2 1 0,1-1 0,1 0 0,3 0 0,2 0 0,1-2 0,1-1 0,0-2 0,0 1 0,0-1 0,0 2 0,0 1 0,1 1 0,3 1 0,2 2 0,2 1 0,1-1 0,-1 0 0,-1-2 0,-3-1 0,-2-3 0,-2-2 0,-4-2 0,-1-1 0</inkml:trace>
  <inkml:trace contextRef="#ctx0" brushRef="#br0" timeOffset="24579">5024 11718 24575,'0'-20'0,"0"-6"0,0-6 0,0-7 0,0 2 0,0 5 0,0 7 0,0 9 0,0 5 0,0 5 0,1 4 0,2 1 0,3 3 0,6 3 0,5 2 0,7 3 0,8-2 0,2-2 0,0-2 0,1-1 0,-14-3 0,-5 0 0,-11 0 0,-6 0 0</inkml:trace>
  <inkml:trace contextRef="#ctx0" brushRef="#br0" timeOffset="27332">23315 4391 24575,'21'-5'0,"22"-11"0,-7 2 0,4-2 0,-7 3 0,2 0 0,4-3 0,-1 1 0,4-3 0,2 0 0,0-1 0,-4 3-730,-1 0 1,-3 2 0,1 0-1,1-1 730,0-1 0,2-1 0,0-1 0,-1 1 0,-6 3 0,15-7 0,-8 4 461,-12 5 1,-4 1-462,8-5 480,-20 10-480,-7 0 0,-5 4 0,0 0 0</inkml:trace>
  <inkml:trace contextRef="#ctx0" brushRef="#br0" timeOffset="29232">23419 4104 24575,'-4'10'0,"-1"3"0,-3 5 0,-1 0 0,1 0 0,4-6 0,3-5 0,1-1 0,0-2 0,0 1 0,0-1 0,0 3 0,-1 5 0,-2 5 0,-1 2 0,-2-1 0,1-4 0,-1-3 0,1-1 0,-3 2 0,0 1 0,-3 3 0,-1 0 0,-1 3 0,-1 1 0,1 0 0,2-2 0,5-4 0,2-3 0,4-6 0,3-1 0,6-4 0,5 0 0,9 0 0,8 0 0,11 4 0,-17-2 0,0 1 0,3 1 0,0 0 0,-1 1 0,1 0 0,20 2 0,-11 0 0,-12-3 0,-8-1 0,-8-2 0,-3-1 0,-2-1 0,-2 0 0,-1 1 0,-1 2 0,0 0 0,0 1 0</inkml:trace>
  <inkml:trace contextRef="#ctx0" brushRef="#br0" timeOffset="30499">24959 3632 24575,'-13'0'0,"-4"0"0,-1 0 0,-1-1 0,3 1 0,4 2 0,5 4 0,1 7 0,1 4 0,1 1 0,0-2 0,3-2 0,1-3 0,1-1 0,2 1 0,3 1 0,8 3 0,0-6 0,7 0 0,1-8 0,4-1 0,6 0 0,-2 0 0,-2 1 0,-5 0 0,-6 1 0,-4-1 0,-4-1 0,-1 0 0,-4 0 0,-1 0 0</inkml:trace>
  <inkml:trace contextRef="#ctx0" brushRef="#br0" timeOffset="32315">25360 3684 24575,'-11'-2'0,"-6"0"0,-8 2 0,-3 0 0,-5 6 0,12 4 0,0 6 0,12 2 0,3-2 0,3-2 0,2-2 0,1-2 0,1-1 0,1 1 0,2-1 0,2 0 0,2-2 0,-1-3 0,1-1 0,2-3 0,3 0 0,10 0 0,-2 0 0,6 0 0,-5 0 0,-2 0 0,-3-5 0,-1-5 0,-2-3 0,-3-2 0,-3 2 0,-3 2 0,-3-1 0,-2 2 0,0-3 0,0 1 0,0 3 0,0 4 0,0 5 0,0 9 0,0 6 0,3 3 0,3 5 0,4 2 0,3 3 0,3 1 0,0-2 0,0-4 0,-4-5 0,-3-6 0,-2-5 0,-2-3 0,-2-3 0,-2 0 0</inkml:trace>
  <inkml:trace contextRef="#ctx0" brushRef="#br0" timeOffset="36133">25793 3708 24575,'-4'-4'0,"-1"0"0,-4 4 0,-1 1 0,-3 2 0,-1 4 0,-1 4 0,-1 6 0,0 2 0,3 0 0,4-3 0,4-2 0,3-5 0,3-4 0,4-3 0,4-2 0,6 0 0,4 0 0,2 0 0,1 0 0,1 3 0,1 2 0,0 3 0,-2-1 0,-4-1 0,-2 0 0,-3 1 0,-6 2 0,-2 0 0,-4 0 0,-6 0 0,-5 1 0,-8-4 0,-3-1 0,0-4 0,3-1 0,4 0 0,3 0 0,4 0 0,2 0 0,3 0 0,1 0 0</inkml:trace>
  <inkml:trace contextRef="#ctx0" brushRef="#br0" timeOffset="37613">26255 3695 24575,'-9'0'0,"-4"0"0,-4 0 0,1 0 0,1 1 0,5 1 0,4 5 0,3 5 0,2 3 0,1 1 0,1-3 0,0-5 0,5-5 0,4-2 0,4 3 0,5 1 0,0 5 0,1 3 0,0 0 0,-3-1 0,-2-2 0,-2-3 0,0-1 0,-1 0 0,-2 0 0,-2 1 0,-4 1 0,-1 0 0,-6 1 0,-6 1 0,-10-1 0,-11-2 0,-6-3 0,-1-3 0,1-1 0,5 0 0,5 0 0,6 0 0,6 0 0,5 0 0,5-1 0,3-1 0,0 1 0,1-1 0</inkml:trace>
  <inkml:trace contextRef="#ctx0" brushRef="#br0" timeOffset="44984">26665 3704 24575,'-7'0'0,"0"0"0,3 2 0,2 2 0,0 5 0,-1 5 0,1 3 0,-1 1 0,0 1 0,2 0 0,0 2 0,-2 1 0,2-1 0,0-1 0,-1-2 0,3-10 0,1-1 0,2-7 0,3 0 0,4 0 0,3 0 0,5 0 0,4 0 0,1-3 0,-1-3 0,-5-3 0,-5-4 0,-4-1 0,-4 0 0,-4-3 0,-2 1 0,-3 0 0,-2 2 0,-2 1 0,0 2 0,2 2 0,3 4 0,2 0 0,1 2 0,0 0 0,1 2 0,1 2 0,1 4 0,1 4 0,-1 5 0,0 2 0,0 1 0,0-1 0,2 1 0,3 2 0,2 3 0,3 4 0,2-1 0,1-1 0,-2-3 0,-2-2 0,-2-2 0,-3-3 0,-1-2 0,-1-2 0,-2-4 0,0-1 0,-3-4 0,0 0 0</inkml:trace>
  <inkml:trace contextRef="#ctx0" brushRef="#br0" timeOffset="46818">26970 3764 24575,'0'10'0,"0"5"0,0 5 0,0 2 0,0 0 0,3-3 0,2-2 0,1-2 0,0-4 0,-2-1 0,-2-1 0,0-3 0,-2-1 0,0-2 0,0-1 0,1 0 0,0 2 0,1-4 0,1 2 0,-1-7 0,0-6 0,1-9 0,0-15 0,0 11 0,0-3 0,-1 19 0,0 3 0,3 2 0,0 1 0,2-1 0,-1 0 0,1 0 0,1 0 0,1 1 0,0 1 0,0 0 0,0 1 0,0 0 0,-1 1 0,-1 2 0,-1 2 0,0 3 0,0 1 0,1 2 0,-2 0 0,0 1 0,0 0 0,0 0 0,-1 0 0,1-1 0,-1-1 0,1-1 0,-2 0 0,1-1 0,-2-2 0,0-2 0,0 0 0,-1-1 0,0-1 0</inkml:trace>
  <inkml:trace contextRef="#ctx0" brushRef="#br0" timeOffset="48333">27475 3785 24575,'-12'0'0,"-13"0"0,6 0 0,-3 0 0,14 0 0,4 2 0,3 2 0,0 3 0,0 2 0,1 0 0,0 1 0,0 2 0,1 3 0,1 1 0,0 0 0,1 0 0,-1-2 0,3-2 0,1-2 0,2-1 0,1-4 0,2-1 0,1-4 0,2 0 0,1 0 0,0 0 0,-1-1 0,-3-3 0,-1-4 0,-3-2 0,-2-4 0,-2-1 0,-1-3 0,-2-3 0,0 0 0,0-3 0,0 0 0,-1-4 0,-1-5 0,-4-6 0,-1-7 0,-2-2 0,4 23 0,0 0 0,-4-22 0,-1 7 0,2 8 0,2 14 0,2 9 0</inkml:trace>
  <inkml:trace contextRef="#ctx0" brushRef="#br0" timeOffset="49483">27630 3820 24575,'0'18'0,"0"-1"0,0 2 0,0-2 0,0-3 0,0-3 0,0-3 0,0-5 0,0-1 0</inkml:trace>
  <inkml:trace contextRef="#ctx0" brushRef="#br0" timeOffset="50735">27630 3826 24575,'12'0'0,"1"0"0,0 0 0,-1 0 0,-4 0 0,-2 0 0,1 0 0,1 0 0,1 0 0,1-3 0,2-1 0,1-2 0,-1 0 0,-2 1 0,-4 2 0,-2 0 0,-4 2 0,0 0 0</inkml:trace>
  <inkml:trace contextRef="#ctx0" brushRef="#br0" timeOffset="52698">28011 3781 24575,'-10'27'0,"-4"3"0,-7 6 0,1 1 0,5-6 0,4-7 0,6-6 0,4-12 0,2 0 0,4-6 0,3 0 0,3 0 0,2-1 0,2-1 0,1-2 0,-1 0 0,-1 1 0,-1 1 0,-3-2 0,-1-3 0,-3-6 0,1-6 0,0-4 0,0-1 0,1 2 0,-2 4 0,-2 5 0,-2 4 0,-1 2 0,-1 3 0,0 1 0,0 0 0,-1 1 0,-2 0 0,0 0 0,-1 2 0,2 5 0,2 3 0,1 5 0,3 1 0,1 0 0,2-2 0,1 0 0,1-1 0,0 2 0,1 1 0,0 1 0,0 1 0,-1-1 0,-1 1 0,1 1 0,-2-1 0,0-1 0,-1-3 0,-2-2 0,-1-3 0,-1-2 0,-2-2 0</inkml:trace>
  <inkml:trace contextRef="#ctx0" brushRef="#br0" timeOffset="54385">21607 4039 24575,'0'28'0,"0"-1"0,0 1 0,0-1 0,0 15 0,0-2 0,0-6 0,0-7 0,0-7 0,0-6 0,0-4 0,0-5 0,0 1 0,0-4 0,0 1 0,0-1 0,0 1 0,0 0 0,0 0 0,0-2 0,0 0 0</inkml:trace>
  <inkml:trace contextRef="#ctx0" brushRef="#br0" timeOffset="56101">21517 4327 24575,'0'10'0,"0"1"0,0 2 0,1 2 0,3 2 0,3 0 0,2 1 0,2-1 0,1 0 0,0 0 0,1-2 0,-3-2 0,-2-3 0,-2-2 0,-4-3 0,0-2 0,-2-2 0,1 0 0,2-1 0,0-1 0,0-5 0,3-5 0,2-8 0,1-5 0,0 0 0,0 1 0,0 4 0,-2 4 0,2 0 0,1-3 0,3-4 0,4-2 0,2-1 0,-3 4 0,-2 3 0,-4 6 0,-2 3 0,-3 3 0,-2 2 0,-1 1 0,0 0 0,-1 1 0,-1 0 0,0 1 0</inkml:trace>
  <inkml:trace contextRef="#ctx0" brushRef="#br0" timeOffset="71802">20980 3659 24575,'-18'0'0,"-1"0"0,-4 1 0,1 4 0,1 6 0,1 7 0,2 3 0,3 1 0,1 0 0,5-1 0,3-2 0,2-3 0,3-5 0,1-5 0,2-2 0,1-1 0,1-1 0,2-1 0,2 0 0,0-1 0,1 0 0,4-5 0,6-2 0,7-2 0,5-2 0,-2 3 0,-4-1 0,-6 1 0,-4 2 0,-4 0 0,-2 2 0,-2 2 0,-3 1 0,-2 1 0</inkml:trace>
  <inkml:trace contextRef="#ctx0" brushRef="#br0" timeOffset="73976">21205 3685 24575,'-3'16'0,"-3"3"0,-4 3 0,-2 1 0,2-5 0,3-4 0,2-3 0,4 0 0,1-6 0,3 1 0,5-6 0,3 0 0,4 0 0,0 0 0,0 0 0,-1 0 0,-2 0 0,-1-1 0,-1-3 0,1-4 0,1-6 0,-1-7 0,0-4 0,-1-2 0,1 0 0,-3 6 0,-3 5 0,-3 3 0,-2 6 0,0-2 0,0 7 0,0-2 0,0 15 0,0 13 0,2 4 0,2 5 0,2-11 0,1-3 0,1 0 0,-1-2 0,0 1 0,-1-1 0,-2 0 0,1-1 0,-1-1 0,-1-2 0,-1-1 0,0-2 0,1-1 0,-3-4 0,2-1 0</inkml:trace>
  <inkml:trace contextRef="#ctx0" brushRef="#br0" timeOffset="76336">21581 3710 24575,'0'13'0,"0"0"0,0 5 0,0-1 0,0-2 0,0 1 0,0-2 0,0 0 0,0-2 0,2-1 0,-1-2 0,1 0 0,-1-3 0,0 0 0,0 0 0,0 0 0,-1-1 0,0 0 0,0-1 0,1 0 0,0-1 0,1-1 0,1-1 0,-1-1 0,1 0 0,0-1 0,2-5 0,1-8 0,0-9 0,1-4 0,-3 2 0,0 6 0,-2 6 0,0 6 0,0 2 0,1 1 0,0 1 0,0-1 0,1-1 0,0 0 0,-1 2 0,1 1 0,0 2 0,2 0 0,1 0 0,0 0 0,0 0 0,-2 0 0,-2 1 0,-1 3 0,-2 5 0,0 4 0,1 3 0,0 0 0,1 0 0,2 0 0,0-2 0,0 1 0,1-3 0,-2 0 0,1-1 0,0 0 0,-1-5 0,1 2 0,-3-6 0,0 1 0,0 0 0,0-1 0,0-1 0</inkml:trace>
  <inkml:trace contextRef="#ctx0" brushRef="#br0" timeOffset="77851">22019 3723 24575,'-18'0'0,"0"0"0,-4 0 0,2 0 0,2 3 0,3 3 0,3 3 0,3 4 0,3 1 0,4 0 0,1-2 0,1-2 0,0-1 0,0 0 0,1-1 0,1 0 0,2 0 0,3 0 0,0-1 0,1-2 0,0-3 0,2-2 0,1 0 0,2 0 0,2 0 0,1 0 0,-1 0 0,-1 0 0,-2 0 0,-2 0 0,-1 0 0,0 0 0,-1 0 0,-1 0 0,-2 0 0,0-2 0,0-2 0,1 0 0,0 0 0,-1 2 0,-2 1 0,-2 0 0</inkml:trace>
  <inkml:trace contextRef="#ctx0" brushRef="#br0" timeOffset="78501">22205 3264 24575,'0'0'0</inkml:trace>
  <inkml:trace contextRef="#ctx0" brushRef="#br0" timeOffset="80669">22205 3275 24575,'0'11'0,"0"12"0,0 15 0,0-13 0,0 2 0,0 4 0,0 1 0,0-2 0,0-1 0,0-2 0,0-1 0,0 17 0,0-11 0,0-7 0,0 0 0,0-9 0,1 3 0,0-7 0,0 2 0,2 3 0,-2 1 0,2-1 0,-1-1 0,-1-3 0,0-5 0,0-5 0,-1-12 0,0-3 0,0-8 0,0 2 0,0 1 0,0 1 0,0 0 0,0 4 0,1 1 0,2 4 0,2 3 0,1 2 0,0 1 0,0 1 0,0 0 0,-1-1 0,1 0 0,1-1 0,-1 1 0,0 1 0,1 0 0,0 0 0,-4 1 0,1 3 0,-4 2 0,0 3 0,0 3 0,1 1 0,2 1 0,-1 0 0,1 0 0,0-1 0,0 0 0,-1-1 0,-1-2 0,0-2 0,1 0 0,-1-2 0,0-1 0,0 0 0,0-1 0,0-2 0,0-2 0</inkml:trace>
  <inkml:trace contextRef="#ctx0" brushRef="#br0" timeOffset="82884">22517 3884 24575,'31'-15'0,"-1"0"0,0-2 0,-7 3 0,-7 3 0,-6 3 0,-6 2 0,-2 0 0,-2 0 0,-4 0 0,-11-1 0,-1 3 0,-9 0 0,6 4 0,1 0 0,-5 0 0,8 1 0,-3 3 0,9 2 0,2 2 0,2 2 0,1-1 0,2 0 0,0 0 0,0 0 0,1 1 0,0-2 0,-1-2 0,1-1 0,1-3 0,0 0 0,1 1 0,1-1 0,2 1 0,3 1 0,1 0 0,0-1 0,0-1 0,0-1 0,-1 0 0,1-1 0,-2 0 0,-2 0 0,0 0 0,-1 0 0,-1 1 0,0 0 0,0 1 0,0 2 0,0 1 0,0 0 0,1 2 0,0-1 0,0-1 0,0 1 0,1-1 0,-1 1 0,-2-3 0,1 2 0,-1-2 0,0 1 0,1 1 0,0-1 0,-1 0 0,1 0 0,-1 0 0,0 0 0,0-1 0,0 0 0,-1-2 0</inkml:trace>
  <inkml:trace contextRef="#ctx0" brushRef="#br0" timeOffset="252479">9388 4994 24575,'-24'0'0,"-2"0"0,-2 0 0,0 1 0,0 4 0,4 3 0,4 5 0,6 1 0,5-1 0,5-2 0,2-1 0,3-1 0,1-2 0,4-1 0,2-2 0,1 2 0,14 6 0,2 1 0,19 8 0,-1-1 0,-1 0 0,-5-1 0,-12-4 0,-8-3 0,-7-1 0,-5-2 0,-3 1 0,-2 0 0,-6 4 0,-8 3 0,-10 4 0,-11 2 0,-8 2 0,21-14 0,-1 0 0,-20 8 0,4-6 0,8-5 0,7-5 0,9-2 0,8-1 0,4 0 0</inkml:trace>
  <inkml:trace contextRef="#ctx0" brushRef="#br0" timeOffset="254294">9617 5265 24575,'14'0'0,"2"0"0,-2-3 0,-1 1 0,-2-1 0,-4 0 0,-1 1 0,-3-1 0,-1-2 0,-1-3 0,1-8 0,2-5 0,5-9 0,3-4 0,3 2 0,-2 5 0,-2 9 0,-6 9 0,-2 2 0,-3 5 0,0-1 0,0 0 0,-1 1 0,-2-1 0,-4 0 0,-3 0 0,-5 1 0,0 0 0,2 1 0,1 1 0,5 2 0,3 6 0,1 5 0,3 5 0,0 2 0,0-1 0,0 1 0,0 0 0,0 5 0,0 5 0,0 5 0,0 3 0,0 1 0,2-1 0,2-5 0,3-10 0,2-7 0,-1-8 0,-2-4 0,-1-2 0,-1-2 0,-1 0 0,-2 0 0,0 0 0</inkml:trace>
  <inkml:trace contextRef="#ctx0" brushRef="#br0" timeOffset="256361">9881 5429 24575,'2'-10'0,"0"-3"0,-2-3 0,0-2 0,0 0 0,0 1 0,0 1 0,0-1 0,0 0 0,0 1 0,0 1 0,0 4 0,-1 4 0,0 4 0,0 1 0,0-1 0,1-2 0,1-5 0,2-5 0,2-1 0,0 0 0,-2 3 0,-1 5 0,-2 2 0,0 2 0,0 1 0,0 1 0,0 0 0,0 0 0,0 0 0,0 0 0,0 0 0,0-1 0,0 0 0,0-1 0,0 0 0,0 1 0,0-1 0,1 2 0,3 0 0,7 2 0,8 0 0,10-3 0,3-1 0,-3-1 0,-8 0 0,-6 3 0,-9 0 0,0 1 0</inkml:trace>
  <inkml:trace contextRef="#ctx0" brushRef="#br0" timeOffset="258295">10214 5140 24575,'0'18'0,"0"0"0,0-2 0,0 0 0,0-3 0,0-3 0,0-2 0,0-1 0,0-2 0,0 0 0,0 1 0,0-1 0,0 0 0,0-2 0,0 1 0,0 0 0,0 0 0,0-1 0,0 1 0,0 0 0,0 1 0,2 3 0,1 4 0,2 3 0,0 1 0,-2-1 0,2-3 0,-2-1 0,-2-4 0,1-1 0,0 0 0,-1-1 0,1 0 0,0-3 0,2 0 0,-1-2 0,2-3 0,-1-4 0,1-7 0,0-5 0,2-4 0,-1-1 0,2 0 0,2 0 0,-1-1 0,4-2 0,2-2 0,3-3 0,1 3 0,0 2 0,-4 6 0,-3 5 0,-3 3 0,-4 6 0,-2 0 0,-2 4 0,1-1 0,1-1 0,1-1 0,0 1 0,-2 1 0,-1 3 0</inkml:trace>
  <inkml:trace contextRef="#ctx0" brushRef="#br0" timeOffset="259429">10625 5058 24575,'0'13'0,"0"-2"0,0-1 0,0 1 0,0 2 0,0 1 0,0 3 0,0 4 0,0 5 0,0 5 0,0 4 0,0 1 0,0-2 0,0-6 0,0-4 0,-1-13 0,1-4 0,-1-7 0</inkml:trace>
  <inkml:trace contextRef="#ctx0" brushRef="#br0" timeOffset="260846">10994 5133 24575,'-16'0'0,"-2"0"0,2 0 0,2 0 0,6 0 0,5 1 0,1 6 0,-1 4 0,-1 8 0,0 5 0,2 0 0,0 2 0,2-2 0,0-4 0,0-2 0,0-4 0,0-3 0,1 0 0,2-2 0,3 0 0,5-2 0,4-1 0,2-1 0,1 1 0,0-1 0,0 0 0,0 0 0,1-1 0,0-2 0,0-1 0,-3-1 0,-1 0 0,-8 0 0,-1 0 0</inkml:trace>
  <inkml:trace contextRef="#ctx0" brushRef="#br0" timeOffset="262594">11263 5256 24575,'15'0'0,"4"0"0,6 0 0,5-6 0,4-4 0,4-9 0,2-6 0,-3 1 0,-9 3 0,-9 8 0,-9 4 0,-6 3 0,-2 1 0,-2 1 0,0 1 0,-1 0 0,-3 1 0,-3-1 0,-3 0 0,-5-2 0,-2 0 0,-4 0 0,-1 0 0,-1 0 0,4 3 0,3 1 0,5 0 0,5 3 0,1 3 0,3 2 0,0 3 0,1 1 0,1 1 0,0 1 0,0 1 0,0 5 0,-1 6 0,-2 5 0,-2 2 0,0-2 0,1-3 0,1-5 0,2-1 0,1-4 0,0 1 0,0-1 0,0-1 0,1-2 0,2-4 0,2-3 0,3-3 0,1-2 0,-1-2 0,0 0 0,-4 0 0,-1 0 0</inkml:trace>
  <inkml:trace contextRef="#ctx0" brushRef="#br0" timeOffset="264462">11812 5164 24575,'-14'0'0,"-1"0"0,1 0 0,1 1 0,2 1 0,1 5 0,1 5 0,0 5 0,0 3 0,1-2 0,2-2 0,3-3 0,2-5 0,1-2 0,1-4 0,2 0 0,1 0 0,2 1 0,3 0 0,3 0 0,4-1 0,2 1 0,0 1 0,-3-2 0,-3 2 0,-2-2 0,-4 1 0,-3 0 0,-2-1 0,-1 2 0,1 2 0,0 2 0,0 0 0,0 2 0,-1-1 0,0 0 0,0-1 0,0-2 0,-3-1 0,-3-1 0,-4-1 0,-6 1 0,-3 0 0,-3 3 0,-1 2 0,1 1 0,4-1 0,4-2 0,5-2 0,3-2 0,2 0 0,0-2 0,-1 0 0,2 0 0,-1-1 0,1 0 0,0 0 0,2 0 0,-1 0 0</inkml:trace>
  <inkml:trace contextRef="#ctx0" brushRef="#br0" timeOffset="289981">27556 10102 24575,'33'-11'0,"6"-13"0,3-6 0,-6 1 0,0-3-507,-10 7 1,2-2 0,-1-1 0,-2 0 506,1-5 0,-4 1 0,0-1 0,-2 2 0,-1-1 0,-1 1 325,5-11 1,-4 3-326,-5 11 0,-2 3 0,3-7 335,-8 21-335,-4 15 0,-2 14 0,-1 11 1039,0 8-1039,0 3 0,0-3 0,0-2 0,0 7 0,0-16 0,0 3 0,0 9 0,0 2 0,0-7 0,0 1 0,0 1-223,0 3 1,0 1-1,0 1 223,0-1 0,0 2 0,0-2 0,0-1 0,0-1 0,0-1 0,0 11 0,0-3 0,0-8 0,0-4 0,0 12 0,0-18 0,0-12 0,0-8 0,0-2 0</inkml:trace>
  <inkml:trace contextRef="#ctx0" brushRef="#br0" timeOffset="291781">28943 9545 24575,'-20'0'0,"-8"0"0,-12 0 0,-5 2 0,5 2 0,7 7 0,10 6 0,4 10 0,2 5 0,-2 10 0,8-18 0,0 1 0,-1 2 0,-1 2 0,-1 3 0,0 0 0,1 2 0,1 1 0,1 1 0,1 1 0,3 1 0,1 0 0,1 4 0,2 2 0,1 1 0,1 1 0,0 2 0,1 0 0,2-1 0,2 0 0,2-4 0,3 0 0,3-4 0,2-1 0,2-4 0,2-2 0,1-5 0,0-2 0,0-6 0,1-2 0,18 10 0,3-10 0,1-6 0,3-5 0,1-5 0,-20-4 0,0-2 0,0-4 0,0-3 0,0-3 0,0-3 0,-1-4 0,-2-2 0,-3 0 0,-1 0 0,-2-2 0,-2 0 0,-1-3 0,-3-2 0,0-4 0,-3 0 0,0-3 0,-1 0 0,-1-2 0,-2 0 0,-1 1 0,-1 0 0,-1 0 0,0 0 0,-2-1 0,-2 0 0,-1 1 0,-3 0 0,-1 0 0,-3 1 0,-1 3 0,-2 1 0,0 3 0,-1 1 0,2 4 0,-1 3 0,-13-15 0,0 9 0,2 8 0,1 5 0,1 6 0,3 5 0,3 2 0,5 3 0,5 0 0,4 0 0</inkml:trace>
  <inkml:trace contextRef="#ctx0" brushRef="#br0" timeOffset="293726">29686 9800 24575,'0'0'0</inkml:trace>
  <inkml:trace contextRef="#ctx0" brushRef="#br0" timeOffset="294251">29698 10193 24575,'0'0'0</inkml:trace>
  <inkml:trace contextRef="#ctx0" brushRef="#br0" timeOffset="296216">30495 9592 24575,'-5'41'0,"-2"-17"0,-1 1 0,-1 3 0,-1 0 0,-1 0 0,0-1 0,0-3 0,1-1 0,-6 16 0,2-5 0,4-7 0,-7 9 0,3-9 0,-8 11 0,5-11 0,-2 1 0,0 2 0,-1 1 0,2 0 0,4-6 0,3-6 0,6-9 0,3-5 0,1-2 0,2-1 0,3-2 0,4-3 0,9-2 0,7-2 0,8 1 0,7 1 0,3 1 0,1-1 0,-4 0 0,-6-2 0,-7 0 0,-6 0 0,-5 1 0,-1 0 0,0 2 0,1 2 0,2 1 0,1 1 0,-1 0 0,-1 0 0,-2 0 0,-7 1 0,-1 2 0,-6 4 0,0 5 0,0 5 0,0 4 0,0 5 0,0 8 0,0 11 0,0-19 0,0 1 0,0 2 0,0 0 0,0 0 0,0-1 0,0 20 0,0-11 0,0-11 0,0-9 0,-1-8 0,-1-4 0,0-5 0,-1-8 0,1 4 0,1-3 0</inkml:trace>
  <inkml:trace contextRef="#ctx0" brushRef="#br0" timeOffset="301149">31448 9437 24575,'-19'0'0,"-9"0"0,-12 0 0,-9 0 0,0 0 0,7 0 0,14 0 0,13 3 0,12 5 0,8 11 0,5 17 0,-4-11 0,1 2 0,0 8 0,0 3 0,-1 3 0,0 1 0,1 1 0,-1 1 0,0-2 0,0-1 0,0-7 0,0-2 0,-1-7 0,1-1 0,3 5 0,-1-14 0,-2-9 0,1-4 0,-2-4 0,2-4 0,1-3 0,2-1 0,4 2 0,7 4 0,7 2 0,7 1 0,6 9 0,2 10 0,-21-4 0,0 3 0,-2 3 0,0 2 0,-3 0 0,-2 1 0,8 21 0,-10-5 0,-8-4 0,-9-4 0,-13-1 0,-15-6 0,-8 0 0,4-5 0,-3 0 0,3-2 0,-4 1 0,2-3 0,-8 2 0,1-3 0,1-1 0,2-2 0,5-2 0,3-2 0,4-1 0,2-1 0,-12 0 0,18-4 0,11-2 0,7-1 0,3 0 0,1 0 0</inkml:trace>
  <inkml:trace contextRef="#ctx0" brushRef="#br0" timeOffset="302615">27958 11472 24575,'46'-1'0,"-1"0"0,0 1 0,-6-1 0,2 1 0,2-1 0,2 1 0,2 0 0,-3-1 0,3 1 0,1 0 0,2 0 0,1 0 0,1 1 0,0-1-365,-5 0 1,1 0 0,1 0 0,1 0 0,0 0 0,1 0 0,0 0 0,0 0 0,-1 0 36,-2 0 0,0 0 0,0 0 1,0 0-1,1 0 0,-1 0 1,1 0-1,-1 0 0,0 0 1,-1 0-38,4 0 1,0 0 0,0 0 0,0 0 0,-1 0 0,0 0 0,0 0 0,-2 0 0,0 0 204,-2 0 0,0 0 0,0 0 0,-1 0 0,-1 0 0,-1 0 0,-1 0 0,-1 0 160,4 0 0,0 0 0,-3 0 0,0 0 0,-2 0 0,-2 0 415,6 0 1,-2 0 0,-2 0 0,-2 0-416,-1 0 0,-1 0 0,-4 0 0,4 0 0,-5 0 0,3 0 3276,-17 0-1087,-9 0-2189,-3 0 3276,-3 0-3215,0 0 100,-7 0 1,4 0-1,-6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9:11:01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23383 12376 24575,'-18'0'0,"-7"0"0,-6 0 0,-6 0 0,-2 0 0,3 0 0,1 0 0,3 0 0,4 0 0,2 0 0,4 1 0,1 3 0,2 4 0,0 5 0,-3 5 0,-4 2 0,-2 0 0,0-1 0,2-2 0,6-2 0,5-3 0,7-2 0,4-2 0,3-2 0,1 1 0,0 2 0,0 8 0,0 10 0,0 11 0,0 8 0,0 3 0,0-3 0,0-5 0,0-11 0,0-8 0,0-6 0,0-6 0,0 0 0,4-1 0,8 1 0,7 2 0,10 2 0,4 1 0,2 1 0,0-2 0,-3-3 0,-2-2 0,-1-3 0,0-2 0,2-3 0,1 0 0,4-5 0,3-8 0,-16 0 0,0-2 0,2-3 0,0-3 0,0-3 0,0-2 0,-2 0 0,-1-1 0,-4 3 0,-1 0 0,9-16 0,-10 12 0,-9 7 0,-4 6 0,-5 1 0,-9-6 0,-10-12 0,5 9 0,-2-1 0,-3-3 0,-1-1 0,0 0 0,0 2 0,2 3 0,1 3 0,-13-6 0,16 14 0,6 9 0</inkml:trace>
  <inkml:trace contextRef="#ctx0" brushRef="#br0" timeOffset="2248">9287 4668 24575,'0'16'0,"0"3"0,0 9 0,0 9 0,0 11 0,0-20 0,0 0 0,0 3 0,0 0 0,0-1 0,0 0 0,0-3 0,1 0 0,1 19 0,3-10 0,2-11 0,2-9 0,0-7 0,0-6 0,3-1 0,5-2 0,6 0 0,7 0 0,2-1 0,-1-5 0,-3-2 0,-4-4 0,-4-2 0,-5 1 0,-4 0 0,-1-4 0,1-3 0,-1-4 0,1-2 0,-2 4 0,-3 4 0,-3 4 0,-2 4 0,-1 2 0,-3 0 0,-4-5 0,-9-6 0,-12-9 0,-9-4 0,16 15 0,-1 1 0,1 2 0,0 1 0,-17-6 0,10 7 0,7 8 0,8 2 0,6 2 0,3 0 0,3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4T08:49:12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7709 24575,'25'0'0,"1"0"0,9 0 0,6 0 0,0 0 0,4 0 0,1 0 0,4 0-656,-5 0 1,2 0-1,3 0 1,0 0 0,0 0 78,-2 0 1,0 0 0,0 0 0,0 0 0,3 0 199,-3 0 1,1 0 0,1 0 0,1 0 0,-1 0 0,-1 0 376,-1 0 0,0 0 0,0 0 0,-1 0 0,1 0 0,0 0 0,1 0 0,1 0 0,0 0 0,0 0 0,0 0 0,-1 0 0,-3 0 0,0 0 0,-1 0 0,1 0 0,-1 0 0,1 0 0,0 0 0,1 0 0,0 0 0,0 0 0,0 0 0,-1 0 0,0 0 0,0 0 0,-1 0 0,1 0 0,0 0 0,0 0 0,0 0 0,2 0 0,-1 1 0,0-1 0,0-1 0,0 1-106,-2-2 0,-1-1 0,0 0 0,1 0 0,-1 0 0,0 1 106,1 1 0,0 0 0,0 1 0,0 0 0,0-1 0,1 0 0,1-1 0,2-1 0,-1 0 0,1 0 0,-1 0 0,-1 1 0,-4 1 0,0 1 0,0 0 0,-1 1 0,1-1 0,0 0 0,0 0 0,1 0 0,0 0 0,0 0 0,-1 0 0,-1 0-244,3 0 1,0 0 0,-2 0-1,0 0 1,-1 0 243,4 0 0,-1 0 0,-1 0 0,1 0 282,1 0 0,1 0 0,-2 0 0,-1 0-282,6 0 0,-3 0 0,-1 0 784,-1 0 1,-1 0 0,-1 0-785,-7 0 0,-1 0 0,0 0 0,2 1 0,1 0 0,-2-3 0,6-9 0,1-1 0,-5 9 0,2 2 0,-1-1 0,-5-6 0,-1-1 0,0 2 0,18 6 0,-2 2 1403,-4-1 1,-4 0-1404,-13 0 0,-3 0 1966,18 0-1966,-23 0 355,-4 0 0,-16 0 0,0 0 0</inkml:trace>
  <inkml:trace contextRef="#ctx0" brushRef="#br0" timeOffset="1523">3475 8820 24575,'46'0'0,"1"0"0,-1 0 0,1 0 0,-1 0 0,1 0 0,-1 0 0,2 0 0,-4 0 0,0 0 0,2 0 0,5 0 0,-9 0 0,3 0 0,3 0 0,1 0 0,2 0 0,1 0 0,-1 0 0,-1 0 0,-1 0 0,-3 0 0,1 0 0,-1 0 0,0 0 0,-1 0 0,-1 0 0,-1 0 0,0 0 0,-1 0 0,9 0 0,-2 0 0,0 0 0,-1 0 0,-2 0 0,-1 0 0,0 0 0,-1 0 0,-2 0 0,-3 0 0,-3 0 0,66 0 0,-102 0 0</inkml:trace>
  <inkml:trace contextRef="#ctx0" brushRef="#br0" timeOffset="5601">3881 7550 24575,'43'0'0,"0"0"0,0 0 0,-5 0 0,5 0 0,2 0 0,1 0 0,-1 0 0,-1 0 0,2 0 0,-2 0 0,1 0 0,1 0 0,2 0-469,-3 0 1,2 0 0,3 0 0,0 0 0,-1 0 0,-2 0 0,-2 0-116,3 0 0,-3 0 1,-2 0-1,1 0 0,-1 0 584,2 0 0,-1 0 0,0 0 0,-1 0 0,-1 0 64,4 0 0,-1 0 0,-1 0 0,-1 0-64,-1 0 0,-1 0 0,-2 0 0,-2 0 635,15 0 0,-4 0-635,5 0 0,-8 0 0,-19 0 0,4 0 0,-6 0 3121,-20 0-3121,12 0 1510,-16 0-1510,0 0 9,0 15 1,0-11 0,0 12 0</inkml:trace>
  <inkml:trace contextRef="#ctx0" brushRef="#br0" timeOffset="186327">6756 14217 24575,'35'0'0,"-3"0"0,6 0 0,-2 0 0,0 0 0,4 0 0,-4 0 0,7 0 0,2 0 0,-1 0 0,-6 0 0,12 0 0,-2 0-500,-7 0 0,4 0 1,1 0-1,-6 0 500,12-1 0,-4 2 0,-8 3 0,1 2 0,2 0 0,-2 0 0,3 1 0,0 1 0,-3-2 0,5 1 0,-2 0 0,2 1 0,-4 2 0,2 1 0,-1 0 0,-2-4 0,-2-4 0,-2-4 0,3 3 0,2 4 0,3 2 0,1 2 0,-3-3 0,0 1 0,-2-2 0,5 0 0,-1-2 0,7 0 0,2 0 0,-3 0 0,-5 0 0,1 1 0,-5 0 0,3 0 0,1 1 0,4 1 0,-1-1 0,-2-1 0,-1-3 0,-3-1 0,-1 2 0,-4 4 0,-2 2 0,2-2 0,7-5 0,1-3 0,-2 0 248,7 1 1,-2 0-249,-3 0 0,-2 0 182,-8 0 1,-3 0-183,10 0 0,0 0 0,-6 0 1019,-9 0-1019,-13 0 118,-15 0-118,0 0 0,16 0 0,-12 0 0,27 0 0,12 0 0,-9 0 0,5 0 0,0 0 0,0 0 0,-1 0 0,1 0 0,0 0 0,1 0 0,-4 0 0,4 2 0,-5-4 0,8-21 0,-21 17 0,17-18 0,-35 24 0,11-15 0,-15 11 0,0-12 0,0 0 0,0 12 0,16-27 0,11 27 0,-9-15 0,2-1 0,23 14 0,-24-17 0,13 7 0,-28 12 0,11-12 0,-30 16 0,11-15 0,-28 11 0,-11-12 0,16 7 0,-3 2 0,-11 6 0,-4-2 0,5-8 0,-3-5 0,-1 4-682,-3 8 0,-2 5 0,-2-4 682,13-3 0,-2-2 0,-1-1 0,-1 0 0,1 2-546,-1 2 0,1 1 1,-2 0-1,1 1 0,-2 0 546,-4-2 0,0 1 0,-2 0 0,1 1 0,-1-1 0,2 0 0,-1 1 0,0-1 0,1 1 0,-1 1 0,1 1 0,0 1 0,0 1 0,0-1 0,1 0-332,3 0 1,-1 0 0,2 0-1,0 0 1,1 0 331,-4 0 0,1 0 0,1 0 0,0 0-160,3 0 1,1 0 0,1 0 0,1 0 159,-5 0 0,2 0 0,1 0 744,-10 0 0,4 0-744,9 0 0,3 0 1294,8 0 1,0 0-1295,-4 0 0,1 0 2063,-18 0-2063,20 0 0,1 0 929,-17 0-929,14 0 0,-1 0 0,2 0 0,-1 0 0,-2 0 0,-1 0 0,-5 0 0,0 0 0,5 0 0,-1 0 0,-6 0 0,-2 0 0,-3 0 0,2 0 0,5 0 0,1 0 0,5 0 0,-1 0 0,-6 0 0,2 0 0,-5 0 0,-2 0 0,11 0 0,28 0 0,-11 16 0,15-12 0,-24 12 0,18-16 0,-33 0 0,-4 15 0,16-13 0,-3 0 0,-2 10 0,-3 3 0,0-3 0,2-9 0,-1-3 0,1 3 0,0 9 0,0 4 0,-1-5 0,-5-7 0,-2-5 0,4 2 0,-2 7 0,1 0 0,4-7 0,-1-1 0,2-1 0,5 1 0,0 0 0,-14 0 0,1 0 0,0 0 0,12 0 0,-1 0 0,-13 0 0,6 0 0,9 0 0,-3 0 0,27-16 0,-11 12 0,15-11 0,0 15 0,0-24 0,0 18 0,0-17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04/07/23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13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5866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99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0001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087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712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7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021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1643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030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4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0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5338631" TargetMode="External"/><Relationship Id="rId5" Type="http://schemas.openxmlformats.org/officeDocument/2006/relationships/hyperlink" Target="https://pixabay.com/users/agenciafotografik-8268536/?utm_source=link-attribution&amp;utm_medium=referral&amp;utm_campaign=image&amp;utm_content=5338631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exels-2286921/?utm_source=link-attribution&amp;utm_medium=referral&amp;utm_campaign=image&amp;utm_content=183992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18399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ogeti.com/microservices-architectures-stay/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customXml" Target="../ink/ink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customXml" Target="../ink/ink1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en%27s_interval_algebra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customXml" Target="../ink/ink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customXml" Target="../ink/ink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customXml" Target="../ink/ink2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s.dagstuhl.de/files/17/17441/17441.MartinHirzel1.Slides.pdf" TargetMode="External"/><Relationship Id="rId2" Type="http://schemas.openxmlformats.org/officeDocument/2006/relationships/hyperlink" Target="http://www.streamreasoning.org/courses/scep201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deshare.net/tmcallaghan/20131112-plukfractaltreestheorytopractice" TargetMode="External"/><Relationship Id="rId5" Type="http://schemas.openxmlformats.org/officeDocument/2006/relationships/hyperlink" Target="https://www.slideshare.net/coldbeans/on-timeseries-databases" TargetMode="External"/><Relationship Id="rId4" Type="http://schemas.openxmlformats.org/officeDocument/2006/relationships/hyperlink" Target="https://www.confluent.io/kafka-summit-london18/keynote-the-death-and-rebirth-of-the-event-driven-architectur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1128227" TargetMode="External"/><Relationship Id="rId5" Type="http://schemas.openxmlformats.org/officeDocument/2006/relationships/hyperlink" Target="https://pixabay.com/users/lenaertsdaan-535541/?utm_source=link-attribution&amp;utm_medium=referral&amp;utm_campaign=image&amp;utm_content=1128227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?utm_source=link-attribution&amp;utm_medium=referral&amp;utm_campaign=image&amp;utm_content=3645120" TargetMode="External"/><Relationship Id="rId5" Type="http://schemas.openxmlformats.org/officeDocument/2006/relationships/hyperlink" Target="https://pixabay.com/users/bru-no-1161770/?utm_source=link-attribution&amp;utm_medium=referral&amp;utm_campaign=image&amp;utm_content=3645120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 Data Engineering</a:t>
            </a:r>
            <a:br>
              <a:rPr lang="en-US" dirty="0"/>
            </a:br>
            <a:r>
              <a:rPr lang="en-US" dirty="0"/>
              <a:t>A Tale of Three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  <a:p>
            <a:pPr lvl="0"/>
            <a:r>
              <a:rPr lang="en-GB" sz="2000" dirty="0"/>
              <a:t>founder &amp; CRO @ motus ml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10</a:t>
            </a:fld>
            <a:endParaRPr lang="it-IT" dirty="0"/>
          </a:p>
        </p:txBody>
      </p:sp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C88CC-1EB8-AD44-ADA9-E04F1F31BFDA}"/>
              </a:ext>
            </a:extLst>
          </p:cNvPr>
          <p:cNvSpPr txBox="1"/>
          <p:nvPr/>
        </p:nvSpPr>
        <p:spPr>
          <a:xfrm>
            <a:off x="6146173" y="4511264"/>
            <a:ext cx="6111804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1" dirty="0"/>
              <a:t>Continuous numerous </a:t>
            </a:r>
            <a:r>
              <a:rPr lang="en-US" sz="4000" b="0" dirty="0"/>
              <a:t>flows that </a:t>
            </a:r>
            <a:r>
              <a:rPr lang="en-US" sz="4000" b="1" dirty="0"/>
              <a:t>can</a:t>
            </a:r>
            <a:r>
              <a:rPr lang="en-US" sz="4000" b="0" dirty="0"/>
              <a:t> </a:t>
            </a:r>
            <a:r>
              <a:rPr lang="en-US" sz="4000" dirty="0"/>
              <a:t>turn into a </a:t>
            </a:r>
            <a:r>
              <a:rPr lang="en-US" sz="4000" b="1" dirty="0"/>
              <a:t>torrent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7AE7-F8EA-9A45-971F-E2B7F1C580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7368" y="117083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5" name="Picture 4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4474EE36-6D6D-B341-853E-5FD6EF7BD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96" y="0"/>
            <a:ext cx="6111804" cy="346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0702E-C0BA-C741-A52F-1CD5BAA382E7}"/>
              </a:ext>
            </a:extLst>
          </p:cNvPr>
          <p:cNvSpPr/>
          <p:nvPr/>
        </p:nvSpPr>
        <p:spPr>
          <a:xfrm>
            <a:off x="6080196" y="38035"/>
            <a:ext cx="22060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Image by </a:t>
            </a:r>
            <a:r>
              <a:rPr lang="en-GB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Dieter zabel</a:t>
            </a:r>
            <a:r>
              <a:rPr lang="en-GB" sz="1100" dirty="0">
                <a:solidFill>
                  <a:schemeClr val="bg1"/>
                </a:solidFill>
              </a:rPr>
              <a:t> from </a:t>
            </a:r>
            <a:r>
              <a:rPr lang="en-GB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8EEBC-7F0D-BE41-9BF6-08CDE95A71BF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physical or cyber </a:t>
            </a:r>
            <a:r>
              <a:rPr lang="en-US" sz="4000" b="1" dirty="0"/>
              <a:t>alarms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31793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A0BFFE2-72E9-4D47-9EDB-EC8AD30FF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6"/>
          <a:stretch/>
        </p:blipFill>
        <p:spPr>
          <a:xfrm>
            <a:off x="6082073" y="-1867"/>
            <a:ext cx="6107729" cy="3428999"/>
          </a:xfrm>
          <a:prstGeom prst="rect">
            <a:avLst/>
          </a:prstGeom>
        </p:spPr>
      </p:pic>
      <p:pic>
        <p:nvPicPr>
          <p:cNvPr id="12" name="Picture 1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57A96CFE-D1E4-CA4E-BFA5-6501C6CBD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26" y="3121"/>
            <a:ext cx="6114122" cy="3429000"/>
          </a:xfrm>
          <a:prstGeom prst="rect">
            <a:avLst/>
          </a:prstGeom>
        </p:spPr>
      </p:pic>
      <p:pic>
        <p:nvPicPr>
          <p:cNvPr id="14" name="Picture 13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AB4A7C85-97F7-414C-99A5-AC44186D9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08" y="3432121"/>
            <a:ext cx="6111804" cy="3461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6B14A-4872-A18E-6554-FCE9809581EB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575359-0B77-BFB2-DA6B-0CFA68D72C5A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438F1-F22E-4C48-8896-A1A93832E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70173" y="6356350"/>
            <a:ext cx="565165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@manudellavalle - http://emanueledellavalle.org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CAE9E06-2ADE-44B8-8324-D65C88586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67A070-928A-C14B-8A78-44B320B3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premises: time (models) matters!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C1D013F-F71A-5949-8FAF-150FADAB90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10" name="Picture 2" descr="Who Is That Cartoon Clock In Loki&amp;#39;s Disney+ Show? Miss Minutes Explained -  The Direct">
            <a:extLst>
              <a:ext uri="{FF2B5EF4-FFF2-40B4-BE49-F238E27FC236}">
                <a16:creationId xmlns:a16="http://schemas.microsoft.com/office/drawing/2014/main" id="{347349D9-AD2D-9845-889D-49B79893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7938"/>
            <a:ext cx="3978442" cy="39784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ock, mounted, watch, time&#10;&#10;Description automatically generated">
            <a:extLst>
              <a:ext uri="{FF2B5EF4-FFF2-40B4-BE49-F238E27FC236}">
                <a16:creationId xmlns:a16="http://schemas.microsoft.com/office/drawing/2014/main" id="{8B9A0624-40CB-B349-A561-182C3A40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5" t="43335" b="26147"/>
          <a:stretch/>
        </p:blipFill>
        <p:spPr>
          <a:xfrm>
            <a:off x="4732420" y="2007938"/>
            <a:ext cx="6846805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250782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Stream-only Time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order can be exploited to perform queries</a:t>
            </a:r>
          </a:p>
          <a:p>
            <a:pPr lvl="1"/>
            <a:r>
              <a:rPr lang="en-GB" dirty="0"/>
              <a:t>Does Alice meet Bob </a:t>
            </a:r>
            <a:r>
              <a:rPr lang="en-GB" b="1" dirty="0"/>
              <a:t>before</a:t>
            </a:r>
            <a:r>
              <a:rPr lang="en-GB" dirty="0"/>
              <a:t> Carl?</a:t>
            </a:r>
          </a:p>
          <a:p>
            <a:pPr lvl="1"/>
            <a:r>
              <a:rPr lang="en-GB" dirty="0"/>
              <a:t>Who does Carl meet </a:t>
            </a:r>
            <a:r>
              <a:rPr lang="en-GB" b="1" dirty="0"/>
              <a:t>first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858459" y="228547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4" name="Oval 13"/>
          <p:cNvSpPr/>
          <p:nvPr/>
        </p:nvSpPr>
        <p:spPr>
          <a:xfrm>
            <a:off x="2711624" y="231629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5" y="1919499"/>
            <a:ext cx="1575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40313" y="1550167"/>
            <a:ext cx="180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45748" y="1886047"/>
            <a:ext cx="1801507" cy="887453"/>
            <a:chOff x="1430701" y="1244599"/>
            <a:chExt cx="1801507" cy="887453"/>
          </a:xfrm>
        </p:grpSpPr>
        <p:sp>
          <p:nvSpPr>
            <p:cNvPr id="15" name="Oval 14"/>
            <p:cNvSpPr/>
            <p:nvPr/>
          </p:nvSpPr>
          <p:spPr>
            <a:xfrm>
              <a:off x="2098357" y="1674852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2</a:t>
              </a:r>
              <a:endParaRPr lang="it-IT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30701" y="1244599"/>
              <a:ext cx="180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Alice,Carl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76449" y="1578089"/>
            <a:ext cx="1888408" cy="1195411"/>
            <a:chOff x="3125334" y="933222"/>
            <a:chExt cx="1888408" cy="1195411"/>
          </a:xfrm>
        </p:grpSpPr>
        <p:sp>
          <p:nvSpPr>
            <p:cNvPr id="16" name="Oval 15"/>
            <p:cNvSpPr/>
            <p:nvPr/>
          </p:nvSpPr>
          <p:spPr>
            <a:xfrm>
              <a:off x="3835659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3</a:t>
              </a:r>
              <a:endParaRPr lang="it-IT" dirty="0"/>
            </a:p>
          </p:txBody>
        </p:sp>
        <p:cxnSp>
          <p:nvCxnSpPr>
            <p:cNvPr id="32" name="Straight Connector 31"/>
            <p:cNvCxnSpPr>
              <a:stCxn id="16" idx="0"/>
              <a:endCxn id="33" idx="2"/>
            </p:cNvCxnSpPr>
            <p:nvPr/>
          </p:nvCxnSpPr>
          <p:spPr>
            <a:xfrm flipV="1">
              <a:off x="4064259" y="1302554"/>
              <a:ext cx="5279" cy="36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125334" y="933222"/>
              <a:ext cx="1888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Bob,Diana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08677" y="1913327"/>
            <a:ext cx="1886942" cy="860172"/>
            <a:chOff x="4816543" y="1268461"/>
            <a:chExt cx="1886942" cy="860172"/>
          </a:xfrm>
        </p:grpSpPr>
        <p:sp>
          <p:nvSpPr>
            <p:cNvPr id="17" name="Oval 16"/>
            <p:cNvSpPr/>
            <p:nvPr/>
          </p:nvSpPr>
          <p:spPr>
            <a:xfrm>
              <a:off x="5549323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4</a:t>
              </a:r>
              <a:endParaRPr lang="it-IT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6543" y="1268461"/>
              <a:ext cx="18869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Daina,Carl</a:t>
              </a:r>
              <a:r>
                <a:rPr lang="en-US" dirty="0"/>
                <a:t>)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6AE6-1425-1449-AAB6-7501CCB477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972AA0-FA87-76AB-CCF1-BF2DA3360A5E}"/>
                  </a:ext>
                </a:extLst>
              </p14:cNvPr>
              <p14:cNvContentPartPr/>
              <p14:nvPr/>
            </p14:nvContentPartPr>
            <p14:xfrm>
              <a:off x="1669680" y="767520"/>
              <a:ext cx="7700040" cy="515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972AA0-FA87-76AB-CCF1-BF2DA3360A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0320" y="758160"/>
                <a:ext cx="7718760" cy="51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389758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dirty="0"/>
              <a:t>Absolute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slide</a:t>
            </a:r>
          </a:p>
          <a:p>
            <a:r>
              <a:rPr lang="en-GB" dirty="0"/>
              <a:t>We can start to compose queries taking into account the time</a:t>
            </a:r>
          </a:p>
          <a:p>
            <a:pPr lvl="1"/>
            <a:r>
              <a:rPr lang="en-GB" dirty="0"/>
              <a:t>How many people has Alice met </a:t>
            </a:r>
            <a:r>
              <a:rPr lang="en-GB" b="1" dirty="0"/>
              <a:t>in the last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Does Diana meet Bob and then Carl </a:t>
            </a:r>
            <a:r>
              <a:rPr lang="en-GB" b="1" dirty="0"/>
              <a:t>within 5m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79576" y="3111079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5932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3398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0998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8465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0865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5798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3265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07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8331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711624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5" name="Oval 14"/>
          <p:cNvSpPr/>
          <p:nvPr/>
        </p:nvSpPr>
        <p:spPr>
          <a:xfrm>
            <a:off x="3838381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6" name="Oval 15"/>
          <p:cNvSpPr/>
          <p:nvPr/>
        </p:nvSpPr>
        <p:spPr>
          <a:xfrm>
            <a:off x="5575683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7" name="Oval 16"/>
          <p:cNvSpPr/>
          <p:nvPr/>
        </p:nvSpPr>
        <p:spPr>
          <a:xfrm>
            <a:off x="7289347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4</a:t>
            </a:r>
            <a:endParaRPr lang="it-IT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335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9596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7202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24669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3533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03063" y="23910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50403" y="320317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7835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9854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61021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69374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4" y="2069626"/>
            <a:ext cx="1238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07572" y="1700294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46479" y="2036173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cxnSp>
        <p:nvCxnSpPr>
          <p:cNvPr id="32" name="Straight Connector 31"/>
          <p:cNvCxnSpPr>
            <a:stCxn id="16" idx="0"/>
            <a:endCxn id="33" idx="2"/>
          </p:cNvCxnSpPr>
          <p:nvPr/>
        </p:nvCxnSpPr>
        <p:spPr>
          <a:xfrm flipV="1">
            <a:off x="5804284" y="2093489"/>
            <a:ext cx="1763" cy="36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828311" y="172415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55553" y="2060035"/>
            <a:ext cx="193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DAC7F125-4D2D-3741-8FDA-C5817E2E2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1921E5-2119-E4E0-6872-127AB4A9A906}"/>
                  </a:ext>
                </a:extLst>
              </p14:cNvPr>
              <p14:cNvContentPartPr/>
              <p14:nvPr/>
            </p14:nvContentPartPr>
            <p14:xfrm>
              <a:off x="1171440" y="1053000"/>
              <a:ext cx="9155520" cy="55620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1921E5-2119-E4E0-6872-127AB4A9A9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080" y="1043640"/>
                <a:ext cx="9174240" cy="55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1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sz="3600" dirty="0"/>
              <a:t>Interval-base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two slides</a:t>
            </a:r>
          </a:p>
          <a:p>
            <a:r>
              <a:rPr lang="en-GB" dirty="0"/>
              <a:t>It is possible to write even more complex queries:</a:t>
            </a:r>
          </a:p>
          <a:p>
            <a:pPr lvl="1"/>
            <a:r>
              <a:rPr lang="en-GB" dirty="0"/>
              <a:t>Which are the meetings the </a:t>
            </a:r>
            <a:r>
              <a:rPr lang="en-GB" b="1" dirty="0"/>
              <a:t>last less than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Which are the meetings with </a:t>
            </a:r>
            <a:r>
              <a:rPr lang="en-GB" b="1" dirty="0"/>
              <a:t>conflicts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entagon 3"/>
          <p:cNvSpPr/>
          <p:nvPr/>
        </p:nvSpPr>
        <p:spPr bwMode="auto">
          <a:xfrm>
            <a:off x="1993920" y="2287011"/>
            <a:ext cx="8566576" cy="757325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3315" y="3185801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8731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197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3798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4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664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8597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6064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35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131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63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2395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0001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7469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6333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1055" y="228825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69414" y="325780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36846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68865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80032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88385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30" name="Straight Connector 29"/>
          <p:cNvCxnSpPr>
            <a:stCxn id="38" idx="0"/>
            <a:endCxn id="31" idx="2"/>
          </p:cNvCxnSpPr>
          <p:nvPr/>
        </p:nvCxnSpPr>
        <p:spPr>
          <a:xfrm flipH="1" flipV="1">
            <a:off x="3203995" y="1966880"/>
            <a:ext cx="783318" cy="73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70105" y="1597547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14082" y="1933426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95480" y="160756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5432" y="1933426"/>
            <a:ext cx="188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837981" y="2699126"/>
            <a:ext cx="2298664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969540" y="2346252"/>
            <a:ext cx="2307668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711311" y="2700403"/>
            <a:ext cx="3463380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6860643" y="2339679"/>
            <a:ext cx="1739376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cxnSp>
        <p:nvCxnSpPr>
          <p:cNvPr id="33" name="Straight Connector 32"/>
          <p:cNvCxnSpPr>
            <a:stCxn id="40" idx="0"/>
            <a:endCxn id="34" idx="2"/>
          </p:cNvCxnSpPr>
          <p:nvPr/>
        </p:nvCxnSpPr>
        <p:spPr>
          <a:xfrm flipH="1" flipV="1">
            <a:off x="6273215" y="1976899"/>
            <a:ext cx="1169786" cy="72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AA35664-78D0-EB43-9F5D-4787FA815F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DDE5DA-4211-1658-7841-015D590091C3}"/>
                  </a:ext>
                </a:extLst>
              </p14:cNvPr>
              <p14:cNvContentPartPr/>
              <p14:nvPr/>
            </p14:nvContentPartPr>
            <p14:xfrm>
              <a:off x="1245600" y="774000"/>
              <a:ext cx="7608600" cy="555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DDE5DA-4211-1658-7841-015D590091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6240" y="764640"/>
                <a:ext cx="7627320" cy="5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F0572-3D6F-9244-95AC-A13501D45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43AB3-D6BB-7043-855A-59E354EFD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A2F5A-9F1E-A14F-A5B3-1435084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lang="en-US" dirty="0"/>
              <a:t>A first trade-off: latency vs. expressiveness</a:t>
            </a:r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EAFAA2-33CC-CD4C-9606-07F32E91F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0300" y="1201208"/>
            <a:ext cx="8001000" cy="548216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682EC5-3E75-679B-E993-9DD34D2E0C1F}"/>
                  </a:ext>
                </a:extLst>
              </p14:cNvPr>
              <p14:cNvContentPartPr/>
              <p14:nvPr/>
            </p14:nvContentPartPr>
            <p14:xfrm>
              <a:off x="4117680" y="2805480"/>
              <a:ext cx="4336560" cy="271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682EC5-3E75-679B-E993-9DD34D2E0C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8320" y="2796120"/>
                <a:ext cx="4355280" cy="27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54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Can we tame data velocity?</a:t>
            </a:r>
          </a:p>
        </p:txBody>
      </p:sp>
    </p:spTree>
    <p:extLst>
      <p:ext uri="{BB962C8B-B14F-4D97-AF65-F5344CB8AC3E}">
        <p14:creationId xmlns:p14="http://schemas.microsoft.com/office/powerpoint/2010/main" val="127919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ABFF6-A448-7841-A029-C6F5DCD37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940B-D072-044E-8B2C-785BD3CE3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7C73-A8AE-6B49-AD97-F767061E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82C14A15-825A-7C46-AC8D-09B1A9DC0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5879"/>
          <a:stretch/>
        </p:blipFill>
        <p:spPr>
          <a:xfrm>
            <a:off x="0" y="-2327"/>
            <a:ext cx="12192000" cy="68603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71D22-CBD2-A743-998A-6712E6668727}"/>
              </a:ext>
            </a:extLst>
          </p:cNvPr>
          <p:cNvSpPr/>
          <p:nvPr/>
        </p:nvSpPr>
        <p:spPr>
          <a:xfrm>
            <a:off x="8921826" y="6420406"/>
            <a:ext cx="29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Image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lang="en-GB" dirty="0">
                <a:solidFill>
                  <a:schemeClr val="bg1"/>
                </a:solidFill>
              </a:rPr>
              <a:t> from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4A4E-04C3-2F40-9A48-436169AEE638}"/>
              </a:ext>
            </a:extLst>
          </p:cNvPr>
          <p:cNvSpPr txBox="1"/>
          <p:nvPr/>
        </p:nvSpPr>
        <p:spPr>
          <a:xfrm>
            <a:off x="6525161" y="457592"/>
            <a:ext cx="5221553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pPr algn="r"/>
            <a:r>
              <a:rPr lang="en-US" sz="4000" b="0" i="1" dirty="0">
                <a:solidFill>
                  <a:schemeClr val="bg1"/>
                </a:solidFill>
              </a:rPr>
              <a:t>Myriads of tiny flows that you can collect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Event-based Systems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7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02" y="1690688"/>
            <a:ext cx="4997449" cy="4486275"/>
          </a:xfrm>
          <a:prstGeom prst="rect">
            <a:avLst/>
          </a:prstGeom>
        </p:spPr>
      </p:pic>
      <p:pic>
        <p:nvPicPr>
          <p:cNvPr id="712" name="Google Shape;712;p19"/>
          <p:cNvPicPr preferRelativeResize="0"/>
          <p:nvPr/>
        </p:nvPicPr>
        <p:blipFill rotWithShape="1">
          <a:blip r:embed="rId4">
            <a:alphaModFix/>
          </a:blip>
          <a:srcRect t="11471" b="8444"/>
          <a:stretch/>
        </p:blipFill>
        <p:spPr>
          <a:xfrm>
            <a:off x="6029325" y="1690688"/>
            <a:ext cx="4997449" cy="4486275"/>
          </a:xfrm>
          <a:prstGeom prst="rect">
            <a:avLst/>
          </a:prstGeom>
        </p:spPr>
      </p:pic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B2DD4F-0D7C-D941-AE4B-869164B199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51673-7779-5E49-8CDA-9A9AD3776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D19C1-422E-264C-BEFF-9A27E014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Events and decoupling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DDB67-E821-394C-A551-71145C5A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Events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	</a:t>
            </a:r>
            <a:r>
              <a:rPr lang="en-GB" dirty="0"/>
              <a:t>an immutable and append-only stream of “business facts” </a:t>
            </a:r>
          </a:p>
          <a:p>
            <a:pPr marL="0" lvl="0" indent="0">
              <a:spcAft>
                <a:spcPts val="1000"/>
              </a:spcAft>
              <a:buNone/>
            </a:pPr>
            <a:endParaRPr lang="en-GB" i="1" dirty="0"/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Decoupling 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	</a:t>
            </a:r>
            <a:r>
              <a:rPr lang="en-GB" dirty="0"/>
              <a:t>means decentralizing the freedom to act, adapt, and change </a:t>
            </a:r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741FD6-0F72-F4F9-959C-2D643634A600}"/>
                  </a:ext>
                </a:extLst>
              </p14:cNvPr>
              <p14:cNvContentPartPr/>
              <p14:nvPr/>
            </p14:nvContentPartPr>
            <p14:xfrm>
              <a:off x="2338560" y="2666160"/>
              <a:ext cx="7436880" cy="59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741FD6-0F72-F4F9-959C-2D643634A6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200" y="2656800"/>
                <a:ext cx="745560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5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6999F-3284-2F46-BBDC-EBE8A2D76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BE1BD-0489-3147-BFF0-CB90C45E9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21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EE2533-A93D-554E-B8B4-7428751D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0A425-B57F-0B49-9777-82BB0F7EC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GB" dirty="0"/>
              <a:t>Events as “first-class” entities</a:t>
            </a:r>
            <a:endParaRPr lang="en-GB" i="1" dirty="0"/>
          </a:p>
          <a:p>
            <a:pPr marL="457200" lvl="0" indent="-330200">
              <a:buSzPts val="1600"/>
              <a:buChar char="●"/>
            </a:pPr>
            <a:r>
              <a:rPr lang="en-GB" dirty="0"/>
              <a:t>Services emit and consume events asynchronously</a:t>
            </a:r>
          </a:p>
          <a:p>
            <a:pPr marL="457200" lvl="0" indent="-330200">
              <a:spcAft>
                <a:spcPts val="1000"/>
              </a:spcAft>
              <a:buSzPts val="1600"/>
              <a:buChar char="●"/>
            </a:pPr>
            <a:r>
              <a:rPr lang="en-GB" dirty="0"/>
              <a:t>Better decoupling with respect to APIs (no temporal coupling)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B4CEC-892E-984D-B683-5884E47E75B1}"/>
              </a:ext>
            </a:extLst>
          </p:cNvPr>
          <p:cNvSpPr/>
          <p:nvPr/>
        </p:nvSpPr>
        <p:spPr>
          <a:xfrm>
            <a:off x="838198" y="5775084"/>
            <a:ext cx="756126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Eugster</a:t>
            </a:r>
            <a:r>
              <a:rPr lang="en-GB" dirty="0"/>
              <a:t>, P. T., </a:t>
            </a:r>
            <a:r>
              <a:rPr lang="en-GB" dirty="0" err="1"/>
              <a:t>Felber</a:t>
            </a:r>
            <a:r>
              <a:rPr lang="en-GB" dirty="0"/>
              <a:t>, P. A., </a:t>
            </a:r>
            <a:r>
              <a:rPr lang="en-GB" dirty="0" err="1"/>
              <a:t>Guerraoui</a:t>
            </a:r>
            <a:r>
              <a:rPr lang="en-GB" dirty="0"/>
              <a:t>, R., &amp; </a:t>
            </a:r>
            <a:r>
              <a:rPr lang="en-GB" dirty="0" err="1"/>
              <a:t>Kermarrec</a:t>
            </a:r>
            <a:r>
              <a:rPr lang="en-GB" dirty="0"/>
              <a:t>, A. M. (2003). </a:t>
            </a:r>
            <a:r>
              <a:rPr lang="en-GB" b="1" dirty="0"/>
              <a:t>The many faces of publish/subscribe.</a:t>
            </a:r>
            <a:r>
              <a:rPr lang="en-GB" dirty="0"/>
              <a:t>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35</a:t>
            </a:r>
            <a:r>
              <a:rPr lang="en-GB" dirty="0"/>
              <a:t>(2), 114-131.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22</a:t>
            </a:fld>
            <a:endParaRPr lang="en-GB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Publish/subscribe </a:t>
            </a:r>
          </a:p>
        </p:txBody>
      </p:sp>
      <p:sp>
        <p:nvSpPr>
          <p:cNvPr id="172" name="Content Placeholder 171"/>
          <p:cNvSpPr>
            <a:spLocks noGrp="1"/>
          </p:cNvSpPr>
          <p:nvPr>
            <p:ph sz="half" idx="1"/>
          </p:nvPr>
        </p:nvSpPr>
        <p:spPr>
          <a:xfrm>
            <a:off x="838199" y="1546655"/>
            <a:ext cx="512603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Components </a:t>
            </a:r>
          </a:p>
          <a:p>
            <a:pPr lvl="1"/>
            <a:r>
              <a:rPr lang="en-US" dirty="0"/>
              <a:t>collaborate by exchanging </a:t>
            </a:r>
            <a:r>
              <a:rPr lang="en-US" i="1" dirty="0"/>
              <a:t>events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publish events they observe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subscribe</a:t>
            </a:r>
            <a:r>
              <a:rPr lang="en-US" dirty="0"/>
              <a:t> to the events they are interested in</a:t>
            </a:r>
          </a:p>
          <a:p>
            <a:pPr>
              <a:lnSpc>
                <a:spcPct val="90000"/>
              </a:lnSpc>
            </a:pPr>
            <a:r>
              <a:rPr lang="en-US" dirty="0"/>
              <a:t>Communication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Purely message based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Asynchronous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Multicast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Implicit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Anonymous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81851" y="2387600"/>
            <a:ext cx="358775" cy="457200"/>
            <a:chOff x="2218" y="771"/>
            <a:chExt cx="226" cy="288"/>
          </a:xfrm>
        </p:grpSpPr>
        <p:sp>
          <p:nvSpPr>
            <p:cNvPr id="27807" name="Freeform 5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8" name="Freeform 6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9" name="Freeform 7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0" name="Freeform 8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1" name="Freeform 9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2" name="Freeform 10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3" name="Freeform 11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4" name="Freeform 12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593139" y="2184400"/>
            <a:ext cx="358775" cy="457200"/>
            <a:chOff x="2218" y="771"/>
            <a:chExt cx="226" cy="288"/>
          </a:xfrm>
        </p:grpSpPr>
        <p:sp>
          <p:nvSpPr>
            <p:cNvPr id="27799" name="Freeform 14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0" name="Freeform 15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1" name="Freeform 16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2" name="Freeform 17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3" name="Freeform 18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4" name="Freeform 19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5" name="Freeform 20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6" name="Freeform 21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80614" y="3786188"/>
            <a:ext cx="358775" cy="457200"/>
            <a:chOff x="2218" y="771"/>
            <a:chExt cx="226" cy="288"/>
          </a:xfrm>
        </p:grpSpPr>
        <p:sp>
          <p:nvSpPr>
            <p:cNvPr id="27791" name="Freeform 23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2" name="Freeform 24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3" name="Freeform 25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4" name="Freeform 26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5" name="Freeform 27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6" name="Freeform 28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7" name="Freeform 29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8" name="Freeform 30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8659814" y="5576888"/>
            <a:ext cx="358775" cy="457200"/>
            <a:chOff x="2218" y="771"/>
            <a:chExt cx="226" cy="288"/>
          </a:xfrm>
        </p:grpSpPr>
        <p:sp>
          <p:nvSpPr>
            <p:cNvPr id="27783" name="Freeform 32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4" name="Freeform 33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5" name="Freeform 34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6" name="Freeform 35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7" name="Freeform 36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8" name="Freeform 37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9" name="Freeform 38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0" name="Freeform 39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6391276" y="3354388"/>
            <a:ext cx="358775" cy="457200"/>
            <a:chOff x="2218" y="771"/>
            <a:chExt cx="226" cy="288"/>
          </a:xfrm>
        </p:grpSpPr>
        <p:sp>
          <p:nvSpPr>
            <p:cNvPr id="27775" name="Freeform 41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6" name="Freeform 42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7" name="Freeform 43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8" name="Freeform 44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9" name="Freeform 45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0" name="Freeform 46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1" name="Freeform 47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2" name="Freeform 48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032501" y="876301"/>
            <a:ext cx="4289425" cy="4735513"/>
            <a:chOff x="2840" y="552"/>
            <a:chExt cx="2702" cy="2983"/>
          </a:xfrm>
        </p:grpSpPr>
        <p:sp>
          <p:nvSpPr>
            <p:cNvPr id="27772" name="AutoShape 50"/>
            <p:cNvSpPr>
              <a:spLocks noChangeArrowheads="1"/>
            </p:cNvSpPr>
            <p:nvPr/>
          </p:nvSpPr>
          <p:spPr bwMode="auto">
            <a:xfrm>
              <a:off x="2843" y="680"/>
              <a:ext cx="1032" cy="613"/>
            </a:xfrm>
            <a:prstGeom prst="cloudCallout">
              <a:avLst>
                <a:gd name="adj1" fmla="val 26454"/>
                <a:gd name="adj2" fmla="val 82301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topic=fire* &amp; place=*</a:t>
              </a:r>
            </a:p>
          </p:txBody>
        </p:sp>
        <p:sp>
          <p:nvSpPr>
            <p:cNvPr id="27773" name="AutoShape 51"/>
            <p:cNvSpPr>
              <a:spLocks noChangeArrowheads="1"/>
            </p:cNvSpPr>
            <p:nvPr/>
          </p:nvSpPr>
          <p:spPr bwMode="auto">
            <a:xfrm>
              <a:off x="4376" y="552"/>
              <a:ext cx="1166" cy="613"/>
            </a:xfrm>
            <a:prstGeom prst="cloudCallout">
              <a:avLst>
                <a:gd name="adj1" fmla="val -25986"/>
                <a:gd name="adj2" fmla="val 84745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topic=* &amp; place=1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  <p:sp>
          <p:nvSpPr>
            <p:cNvPr id="27774" name="AutoShape 52"/>
            <p:cNvSpPr>
              <a:spLocks noChangeArrowheads="1"/>
            </p:cNvSpPr>
            <p:nvPr/>
          </p:nvSpPr>
          <p:spPr bwMode="auto">
            <a:xfrm>
              <a:off x="2840" y="2728"/>
              <a:ext cx="1271" cy="807"/>
            </a:xfrm>
            <a:prstGeom prst="cloudCallout">
              <a:avLst>
                <a:gd name="adj1" fmla="val 83912"/>
                <a:gd name="adj2" fmla="val 46778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 alarm &amp; place=*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9134476" y="4130675"/>
            <a:ext cx="1082675" cy="628650"/>
            <a:chOff x="4614" y="3439"/>
            <a:chExt cx="682" cy="396"/>
          </a:xfrm>
        </p:grpSpPr>
        <p:grpSp>
          <p:nvGrpSpPr>
            <p:cNvPr id="9" name="Group 5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59" name="AutoShape 5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0" name="Rectangle 5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1" name="Rectangle 5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2" name="Rectangle 5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3" name="Rectangle 5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4" name="Freeform 6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5" name="Freeform 6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6" name="Freeform 6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7" name="Freeform 6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8" name="Freeform 6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9" name="Line 6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0" name="Line 6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1" name="Line 6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58" name="Text Box 68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7219951" y="2692400"/>
            <a:ext cx="1082675" cy="628650"/>
            <a:chOff x="4614" y="3439"/>
            <a:chExt cx="682" cy="396"/>
          </a:xfrm>
        </p:grpSpPr>
        <p:grpSp>
          <p:nvGrpSpPr>
            <p:cNvPr id="11" name="Group 7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44" name="AutoShape 7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5" name="Rectangle 7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6" name="Rectangle 7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7" name="Rectangle 7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8" name="Rectangle 7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9" name="Freeform 7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0" name="Freeform 7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1" name="Freeform 7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2" name="Freeform 7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3" name="Freeform 8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4" name="Line 8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5" name="Line 8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6" name="Line 8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43" name="Text Box 84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2" name="Group 85"/>
          <p:cNvGrpSpPr>
            <a:grpSpLocks/>
          </p:cNvGrpSpPr>
          <p:nvPr/>
        </p:nvGrpSpPr>
        <p:grpSpPr bwMode="auto">
          <a:xfrm>
            <a:off x="8786814" y="2525713"/>
            <a:ext cx="1082675" cy="628650"/>
            <a:chOff x="4614" y="3439"/>
            <a:chExt cx="682" cy="396"/>
          </a:xfrm>
        </p:grpSpPr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29" name="AutoShape 87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0" name="Rectangle 88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1" name="Rectangle 89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2" name="Rectangle 90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3" name="Rectangle 91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4" name="Freeform 92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5" name="Freeform 93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6" name="Freeform 94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7" name="Freeform 95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8" name="Freeform 96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9" name="Line 97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0" name="Line 98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1" name="Line 99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28" name="Text Box 100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4" name="Group 101"/>
          <p:cNvGrpSpPr>
            <a:grpSpLocks/>
          </p:cNvGrpSpPr>
          <p:nvPr/>
        </p:nvGrpSpPr>
        <p:grpSpPr bwMode="auto">
          <a:xfrm>
            <a:off x="8977314" y="5791200"/>
            <a:ext cx="1082675" cy="628650"/>
            <a:chOff x="4614" y="3439"/>
            <a:chExt cx="682" cy="396"/>
          </a:xfrm>
        </p:grpSpPr>
        <p:grpSp>
          <p:nvGrpSpPr>
            <p:cNvPr id="15" name="Group 102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14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5" name="Rectangle 104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6" name="Rectangle 105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7" name="Rectangle 106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8" name="Rectangle 107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9" name="Freeform 108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0" name="Freeform 109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1" name="Freeform 110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2" name="Freeform 111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3" name="Freeform 112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4" name="Line 113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5" name="Line 114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6" name="Line 115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13" name="Text Box 116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6" name="Group 117"/>
          <p:cNvGrpSpPr>
            <a:grpSpLocks/>
          </p:cNvGrpSpPr>
          <p:nvPr/>
        </p:nvGrpSpPr>
        <p:grpSpPr bwMode="auto">
          <a:xfrm>
            <a:off x="6673851" y="3665538"/>
            <a:ext cx="1082675" cy="628650"/>
            <a:chOff x="4614" y="3439"/>
            <a:chExt cx="682" cy="396"/>
          </a:xfrm>
        </p:grpSpPr>
        <p:grpSp>
          <p:nvGrpSpPr>
            <p:cNvPr id="17" name="Group 118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99" name="AutoShape 119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0" name="Rectangle 120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1" name="Rectangle 121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2" name="Rectangle 122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3" name="Rectangle 123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4" name="Freeform 124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5" name="Freeform 125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6" name="Freeform 126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7" name="Freeform 127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8" name="Freeform 128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9" name="Line 129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0" name="Line 130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1" name="Line 131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98" name="Text Box 132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8" name="Group 133"/>
          <p:cNvGrpSpPr>
            <a:grpSpLocks/>
          </p:cNvGrpSpPr>
          <p:nvPr/>
        </p:nvGrpSpPr>
        <p:grpSpPr bwMode="auto">
          <a:xfrm>
            <a:off x="7372351" y="2844800"/>
            <a:ext cx="1082675" cy="628650"/>
            <a:chOff x="4614" y="3439"/>
            <a:chExt cx="682" cy="396"/>
          </a:xfrm>
        </p:grpSpPr>
        <p:grpSp>
          <p:nvGrpSpPr>
            <p:cNvPr id="19" name="Group 13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84" name="AutoShape 13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5" name="Rectangle 13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6" name="Rectangle 13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7" name="Rectangle 13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8" name="Rectangle 13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9" name="Freeform 14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0" name="Freeform 14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1" name="Freeform 14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2" name="Freeform 14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3" name="Freeform 14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4" name="Line 14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5" name="Line 14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6" name="Line 14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83" name="Text Box 148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20" name="Group 149"/>
          <p:cNvGrpSpPr>
            <a:grpSpLocks/>
          </p:cNvGrpSpPr>
          <p:nvPr/>
        </p:nvGrpSpPr>
        <p:grpSpPr bwMode="auto">
          <a:xfrm>
            <a:off x="8939214" y="2678113"/>
            <a:ext cx="1082675" cy="628650"/>
            <a:chOff x="4614" y="3439"/>
            <a:chExt cx="682" cy="396"/>
          </a:xfrm>
        </p:grpSpPr>
        <p:grpSp>
          <p:nvGrpSpPr>
            <p:cNvPr id="21" name="Group 15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69" name="AutoShape 15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0" name="Rectangle 15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1" name="Rectangle 15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2" name="Rectangle 15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3" name="Rectangle 15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4" name="Freeform 15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5" name="Freeform 15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6" name="Freeform 15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7" name="Freeform 15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8" name="Freeform 16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9" name="Line 16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0" name="Line 16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1" name="Line 16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68" name="Text Box 164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2AEF0AA-F5C0-4044-A206-3CD89E0E6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0C5BE87-373F-10C7-2894-77F53FB01EE4}"/>
                  </a:ext>
                </a:extLst>
              </p14:cNvPr>
              <p14:cNvContentPartPr/>
              <p14:nvPr/>
            </p14:nvContentPartPr>
            <p14:xfrm>
              <a:off x="1937520" y="675720"/>
              <a:ext cx="8652600" cy="4896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0C5BE87-373F-10C7-2894-77F53FB01E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160" y="666360"/>
                <a:ext cx="8671320" cy="49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97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027BA-FB69-3244-8C60-231A6EAD0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62AC6-3CCA-F345-8AE1-CC45FC65A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91499-CF76-854E-AA63-8FD8235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 @ Netflix</a:t>
            </a:r>
          </a:p>
        </p:txBody>
      </p:sp>
      <p:pic>
        <p:nvPicPr>
          <p:cNvPr id="1026" name="Picture 2" descr="Benefits of Microservices Architecture- How Enterprises benefit from Microservices  Architecture | Sogeti Labs">
            <a:extLst>
              <a:ext uri="{FF2B5EF4-FFF2-40B4-BE49-F238E27FC236}">
                <a16:creationId xmlns:a16="http://schemas.microsoft.com/office/drawing/2014/main" id="{10E511B4-2A91-1B4E-AF56-6B5BC804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6" y="1543502"/>
            <a:ext cx="8315324" cy="468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7F0F2-9814-824F-813B-5555536C74B0}"/>
              </a:ext>
            </a:extLst>
          </p:cNvPr>
          <p:cNvSpPr/>
          <p:nvPr/>
        </p:nvSpPr>
        <p:spPr>
          <a:xfrm rot="16200000">
            <a:off x="7387556" y="4078456"/>
            <a:ext cx="4150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src</a:t>
            </a:r>
            <a:r>
              <a:rPr lang="en-US" sz="1200" dirty="0"/>
              <a:t>. </a:t>
            </a:r>
            <a:r>
              <a:rPr lang="en-US" sz="1200" dirty="0">
                <a:hlinkClick r:id="rId3"/>
              </a:rPr>
              <a:t>https://labs.sogeti.com/microservices-architectures-stay/</a:t>
            </a:r>
            <a:r>
              <a:rPr lang="en-US" sz="1200" dirty="0"/>
              <a:t> 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D70842-27B7-55A4-F165-CA123B698572}"/>
                  </a:ext>
                </a:extLst>
              </p14:cNvPr>
              <p14:cNvContentPartPr/>
              <p14:nvPr/>
            </p14:nvContentPartPr>
            <p14:xfrm>
              <a:off x="1013760" y="1175040"/>
              <a:ext cx="10389960" cy="3043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D70842-27B7-55A4-F165-CA123B6985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400" y="1165680"/>
                <a:ext cx="10408680" cy="30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95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24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0139A-E38A-1D49-9E0C-B899597E6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massive flows than you cannot stop 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Data Stream </a:t>
            </a:r>
            <a:r>
              <a:rPr lang="en-US" sz="4000" b="1" dirty="0" err="1">
                <a:solidFill>
                  <a:schemeClr val="bg1"/>
                </a:solidFill>
              </a:rPr>
              <a:t>Mng</a:t>
            </a:r>
            <a:r>
              <a:rPr lang="en-US" sz="4000" b="1" dirty="0">
                <a:solidFill>
                  <a:schemeClr val="bg1"/>
                </a:solidFill>
              </a:rPr>
              <a:t>. Systems</a:t>
            </a:r>
            <a:endParaRPr lang="en-US" sz="4000" b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EB34553-65CA-3D50-0839-B9A66A848540}"/>
                  </a:ext>
                </a:extLst>
              </p14:cNvPr>
              <p14:cNvContentPartPr/>
              <p14:nvPr/>
            </p14:nvContentPartPr>
            <p14:xfrm>
              <a:off x="3343320" y="1680480"/>
              <a:ext cx="5124240" cy="3013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EB34553-65CA-3D50-0839-B9A66A8485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3960" y="1671120"/>
                <a:ext cx="5142960" cy="30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27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8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Stream Management Systems (DSMS)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Data streams are (</a:t>
            </a:r>
            <a:r>
              <a:rPr lang="en-US" sz="3200" b="1" dirty="0"/>
              <a:t>unbounded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sequences of time-varying</a:t>
            </a:r>
            <a:br>
              <a:rPr lang="en-US" sz="3200" dirty="0"/>
            </a:br>
            <a:r>
              <a:rPr lang="en-US" sz="3200" dirty="0"/>
              <a:t>data elements</a:t>
            </a:r>
          </a:p>
          <a:p>
            <a:r>
              <a:rPr lang="en-US" sz="3200" dirty="0"/>
              <a:t>Represent:</a:t>
            </a:r>
          </a:p>
          <a:p>
            <a:pPr lvl="1"/>
            <a:r>
              <a:rPr lang="en-US" sz="2800" dirty="0">
                <a:ea typeface="ＭＳ Ｐゴシック" charset="-128"/>
              </a:rPr>
              <a:t>an (almost) </a:t>
            </a:r>
            <a:r>
              <a:rPr lang="ja-JP" altLang="en-US" sz="2800" dirty="0">
                <a:ea typeface="ＭＳ Ｐゴシック" charset="-128"/>
              </a:rPr>
              <a:t>“</a:t>
            </a:r>
            <a:r>
              <a:rPr lang="en-US" altLang="ja-JP" sz="2800" dirty="0">
                <a:ea typeface="ＭＳ Ｐゴシック" charset="-128"/>
              </a:rPr>
              <a:t>continuous</a:t>
            </a:r>
            <a:r>
              <a:rPr lang="ja-JP" altLang="en-US" sz="2800" dirty="0">
                <a:ea typeface="ＭＳ Ｐゴシック" charset="-128"/>
              </a:rPr>
              <a:t>”</a:t>
            </a:r>
            <a:r>
              <a:rPr lang="en-US" altLang="ja-JP" sz="2800" dirty="0">
                <a:ea typeface="ＭＳ Ｐゴシック" charset="-128"/>
              </a:rPr>
              <a:t> flow of information </a:t>
            </a:r>
          </a:p>
          <a:p>
            <a:pPr lvl="1"/>
            <a:r>
              <a:rPr lang="en-US" sz="2800" dirty="0">
                <a:ea typeface="ＭＳ Ｐゴシック" charset="-128"/>
              </a:rPr>
              <a:t>with the recent information being more relevant as it describes the current state of a dynamic system</a:t>
            </a:r>
          </a:p>
          <a:p>
            <a:endParaRPr lang="en-US" sz="3200" dirty="0"/>
          </a:p>
        </p:txBody>
      </p:sp>
      <p:grpSp>
        <p:nvGrpSpPr>
          <p:cNvPr id="335" name="Group 334"/>
          <p:cNvGrpSpPr/>
          <p:nvPr/>
        </p:nvGrpSpPr>
        <p:grpSpPr>
          <a:xfrm>
            <a:off x="6332560" y="1825625"/>
            <a:ext cx="5147933" cy="1941318"/>
            <a:chOff x="1428750" y="2430463"/>
            <a:chExt cx="4437063" cy="1829813"/>
          </a:xfrm>
        </p:grpSpPr>
        <p:grpSp>
          <p:nvGrpSpPr>
            <p:cNvPr id="6" name="Group 335"/>
            <p:cNvGrpSpPr>
              <a:grpSpLocks/>
            </p:cNvGrpSpPr>
            <p:nvPr/>
          </p:nvGrpSpPr>
          <p:grpSpPr bwMode="auto">
            <a:xfrm>
              <a:off x="1539875" y="2430463"/>
              <a:ext cx="3856038" cy="1176337"/>
              <a:chOff x="576" y="1008"/>
              <a:chExt cx="4560" cy="1392"/>
            </a:xfrm>
          </p:grpSpPr>
          <p:grpSp>
            <p:nvGrpSpPr>
              <p:cNvPr id="7" name="Group 336"/>
              <p:cNvGrpSpPr>
                <a:grpSpLocks/>
              </p:cNvGrpSpPr>
              <p:nvPr/>
            </p:nvGrpSpPr>
            <p:grpSpPr bwMode="auto">
              <a:xfrm>
                <a:off x="576" y="1008"/>
                <a:ext cx="96" cy="1392"/>
                <a:chOff x="576" y="1008"/>
                <a:chExt cx="96" cy="1392"/>
              </a:xfrm>
            </p:grpSpPr>
            <p:sp>
              <p:nvSpPr>
                <p:cNvPr id="323" name="Rectangle 337"/>
                <p:cNvSpPr>
                  <a:spLocks noChangeArrowheads="1"/>
                </p:cNvSpPr>
                <p:nvPr/>
              </p:nvSpPr>
              <p:spPr bwMode="auto">
                <a:xfrm>
                  <a:off x="57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4" name="Rectangle 338"/>
                <p:cNvSpPr>
                  <a:spLocks noChangeArrowheads="1"/>
                </p:cNvSpPr>
                <p:nvPr/>
              </p:nvSpPr>
              <p:spPr bwMode="auto">
                <a:xfrm>
                  <a:off x="57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5" name="Rectangle 339"/>
                <p:cNvSpPr>
                  <a:spLocks noChangeArrowheads="1"/>
                </p:cNvSpPr>
                <p:nvPr/>
              </p:nvSpPr>
              <p:spPr bwMode="auto">
                <a:xfrm>
                  <a:off x="57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6" name="Rectangle 340"/>
                <p:cNvSpPr>
                  <a:spLocks noChangeArrowheads="1"/>
                </p:cNvSpPr>
                <p:nvPr/>
              </p:nvSpPr>
              <p:spPr bwMode="auto">
                <a:xfrm>
                  <a:off x="57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7" name="Rectangle 341"/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8" name="Rectangle 342"/>
                <p:cNvSpPr>
                  <a:spLocks noChangeArrowheads="1"/>
                </p:cNvSpPr>
                <p:nvPr/>
              </p:nvSpPr>
              <p:spPr bwMode="auto">
                <a:xfrm>
                  <a:off x="57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9" name="Rectangle 343"/>
                <p:cNvSpPr>
                  <a:spLocks noChangeArrowheads="1"/>
                </p:cNvSpPr>
                <p:nvPr/>
              </p:nvSpPr>
              <p:spPr bwMode="auto">
                <a:xfrm>
                  <a:off x="57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0" name="Rectangle 344"/>
                <p:cNvSpPr>
                  <a:spLocks noChangeArrowheads="1"/>
                </p:cNvSpPr>
                <p:nvPr/>
              </p:nvSpPr>
              <p:spPr bwMode="auto">
                <a:xfrm>
                  <a:off x="57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1" name="Rectangle 345"/>
                <p:cNvSpPr>
                  <a:spLocks noChangeArrowheads="1"/>
                </p:cNvSpPr>
                <p:nvPr/>
              </p:nvSpPr>
              <p:spPr bwMode="auto">
                <a:xfrm>
                  <a:off x="57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2" name="Rectangle 346"/>
                <p:cNvSpPr>
                  <a:spLocks noChangeArrowheads="1"/>
                </p:cNvSpPr>
                <p:nvPr/>
              </p:nvSpPr>
              <p:spPr bwMode="auto">
                <a:xfrm>
                  <a:off x="57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" name="Group 347"/>
              <p:cNvGrpSpPr>
                <a:grpSpLocks/>
              </p:cNvGrpSpPr>
              <p:nvPr/>
            </p:nvGrpSpPr>
            <p:grpSpPr bwMode="auto">
              <a:xfrm>
                <a:off x="720" y="1008"/>
                <a:ext cx="96" cy="1392"/>
                <a:chOff x="720" y="1008"/>
                <a:chExt cx="96" cy="1392"/>
              </a:xfrm>
            </p:grpSpPr>
            <p:sp>
              <p:nvSpPr>
                <p:cNvPr id="313" name="Rectangle 348"/>
                <p:cNvSpPr>
                  <a:spLocks noChangeArrowheads="1"/>
                </p:cNvSpPr>
                <p:nvPr/>
              </p:nvSpPr>
              <p:spPr bwMode="auto">
                <a:xfrm>
                  <a:off x="72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4" name="Rectangle 349"/>
                <p:cNvSpPr>
                  <a:spLocks noChangeArrowheads="1"/>
                </p:cNvSpPr>
                <p:nvPr/>
              </p:nvSpPr>
              <p:spPr bwMode="auto">
                <a:xfrm>
                  <a:off x="72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5" name="Rectangle 350"/>
                <p:cNvSpPr>
                  <a:spLocks noChangeArrowheads="1"/>
                </p:cNvSpPr>
                <p:nvPr/>
              </p:nvSpPr>
              <p:spPr bwMode="auto">
                <a:xfrm>
                  <a:off x="72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6" name="Rectangle 351"/>
                <p:cNvSpPr>
                  <a:spLocks noChangeArrowheads="1"/>
                </p:cNvSpPr>
                <p:nvPr/>
              </p:nvSpPr>
              <p:spPr bwMode="auto">
                <a:xfrm>
                  <a:off x="72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7" name="Rectangle 352"/>
                <p:cNvSpPr>
                  <a:spLocks noChangeArrowheads="1"/>
                </p:cNvSpPr>
                <p:nvPr/>
              </p:nvSpPr>
              <p:spPr bwMode="auto">
                <a:xfrm>
                  <a:off x="72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8" name="Rectangle 353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9" name="Rectangle 354"/>
                <p:cNvSpPr>
                  <a:spLocks noChangeArrowheads="1"/>
                </p:cNvSpPr>
                <p:nvPr/>
              </p:nvSpPr>
              <p:spPr bwMode="auto">
                <a:xfrm>
                  <a:off x="72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0" name="Rectangle 355"/>
                <p:cNvSpPr>
                  <a:spLocks noChangeArrowheads="1"/>
                </p:cNvSpPr>
                <p:nvPr/>
              </p:nvSpPr>
              <p:spPr bwMode="auto">
                <a:xfrm>
                  <a:off x="72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1" name="Rectangle 356"/>
                <p:cNvSpPr>
                  <a:spLocks noChangeArrowheads="1"/>
                </p:cNvSpPr>
                <p:nvPr/>
              </p:nvSpPr>
              <p:spPr bwMode="auto">
                <a:xfrm>
                  <a:off x="72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2" name="Rectangle 357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9" name="Group 358"/>
              <p:cNvGrpSpPr>
                <a:grpSpLocks/>
              </p:cNvGrpSpPr>
              <p:nvPr/>
            </p:nvGrpSpPr>
            <p:grpSpPr bwMode="auto">
              <a:xfrm>
                <a:off x="864" y="1008"/>
                <a:ext cx="96" cy="1392"/>
                <a:chOff x="864" y="1008"/>
                <a:chExt cx="96" cy="1392"/>
              </a:xfrm>
            </p:grpSpPr>
            <p:sp>
              <p:nvSpPr>
                <p:cNvPr id="303" name="Rectangle 359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4" name="Rectangle 360"/>
                <p:cNvSpPr>
                  <a:spLocks noChangeArrowheads="1"/>
                </p:cNvSpPr>
                <p:nvPr/>
              </p:nvSpPr>
              <p:spPr bwMode="auto">
                <a:xfrm>
                  <a:off x="864" y="216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5" name="Rectangle 361"/>
                <p:cNvSpPr>
                  <a:spLocks noChangeArrowheads="1"/>
                </p:cNvSpPr>
                <p:nvPr/>
              </p:nvSpPr>
              <p:spPr bwMode="auto">
                <a:xfrm>
                  <a:off x="864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6" name="Rectangle 362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7" name="Rectangle 363"/>
                <p:cNvSpPr>
                  <a:spLocks noChangeArrowheads="1"/>
                </p:cNvSpPr>
                <p:nvPr/>
              </p:nvSpPr>
              <p:spPr bwMode="auto">
                <a:xfrm>
                  <a:off x="86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8" name="Rectangle 364"/>
                <p:cNvSpPr>
                  <a:spLocks noChangeArrowheads="1"/>
                </p:cNvSpPr>
                <p:nvPr/>
              </p:nvSpPr>
              <p:spPr bwMode="auto">
                <a:xfrm>
                  <a:off x="86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9" name="Rectangle 365"/>
                <p:cNvSpPr>
                  <a:spLocks noChangeArrowheads="1"/>
                </p:cNvSpPr>
                <p:nvPr/>
              </p:nvSpPr>
              <p:spPr bwMode="auto">
                <a:xfrm>
                  <a:off x="864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0" name="Rectangle 366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1" name="Rectangle 367"/>
                <p:cNvSpPr>
                  <a:spLocks noChangeArrowheads="1"/>
                </p:cNvSpPr>
                <p:nvPr/>
              </p:nvSpPr>
              <p:spPr bwMode="auto">
                <a:xfrm>
                  <a:off x="864" y="1872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2" name="Rectangle 368"/>
                <p:cNvSpPr>
                  <a:spLocks noChangeArrowheads="1"/>
                </p:cNvSpPr>
                <p:nvPr/>
              </p:nvSpPr>
              <p:spPr bwMode="auto">
                <a:xfrm>
                  <a:off x="86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0" name="Group 369"/>
              <p:cNvGrpSpPr>
                <a:grpSpLocks/>
              </p:cNvGrpSpPr>
              <p:nvPr/>
            </p:nvGrpSpPr>
            <p:grpSpPr bwMode="auto">
              <a:xfrm>
                <a:off x="1008" y="1008"/>
                <a:ext cx="96" cy="1392"/>
                <a:chOff x="1008" y="1008"/>
                <a:chExt cx="96" cy="1392"/>
              </a:xfrm>
            </p:grpSpPr>
            <p:sp>
              <p:nvSpPr>
                <p:cNvPr id="293" name="Rectangle 370"/>
                <p:cNvSpPr>
                  <a:spLocks noChangeArrowheads="1"/>
                </p:cNvSpPr>
                <p:nvPr/>
              </p:nvSpPr>
              <p:spPr bwMode="auto">
                <a:xfrm>
                  <a:off x="1008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4" name="Rectangle 371"/>
                <p:cNvSpPr>
                  <a:spLocks noChangeArrowheads="1"/>
                </p:cNvSpPr>
                <p:nvPr/>
              </p:nvSpPr>
              <p:spPr bwMode="auto">
                <a:xfrm>
                  <a:off x="1008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5" name="Rectangle 372"/>
                <p:cNvSpPr>
                  <a:spLocks noChangeArrowheads="1"/>
                </p:cNvSpPr>
                <p:nvPr/>
              </p:nvSpPr>
              <p:spPr bwMode="auto">
                <a:xfrm>
                  <a:off x="1008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6" name="Rectangle 373"/>
                <p:cNvSpPr>
                  <a:spLocks noChangeArrowheads="1"/>
                </p:cNvSpPr>
                <p:nvPr/>
              </p:nvSpPr>
              <p:spPr bwMode="auto">
                <a:xfrm>
                  <a:off x="1008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7" name="Rectangle 374"/>
                <p:cNvSpPr>
                  <a:spLocks noChangeArrowheads="1"/>
                </p:cNvSpPr>
                <p:nvPr/>
              </p:nvSpPr>
              <p:spPr bwMode="auto">
                <a:xfrm>
                  <a:off x="1008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8" name="Rectangle 375"/>
                <p:cNvSpPr>
                  <a:spLocks noChangeArrowheads="1"/>
                </p:cNvSpPr>
                <p:nvPr/>
              </p:nvSpPr>
              <p:spPr bwMode="auto">
                <a:xfrm>
                  <a:off x="1008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9" name="Rectangle 376"/>
                <p:cNvSpPr>
                  <a:spLocks noChangeArrowheads="1"/>
                </p:cNvSpPr>
                <p:nvPr/>
              </p:nvSpPr>
              <p:spPr bwMode="auto">
                <a:xfrm>
                  <a:off x="1008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0" name="Rectangle 377"/>
                <p:cNvSpPr>
                  <a:spLocks noChangeArrowheads="1"/>
                </p:cNvSpPr>
                <p:nvPr/>
              </p:nvSpPr>
              <p:spPr bwMode="auto">
                <a:xfrm>
                  <a:off x="100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1" name="Rectangle 378"/>
                <p:cNvSpPr>
                  <a:spLocks noChangeArrowheads="1"/>
                </p:cNvSpPr>
                <p:nvPr/>
              </p:nvSpPr>
              <p:spPr bwMode="auto">
                <a:xfrm>
                  <a:off x="1008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2" name="Rectangle 379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1" name="Group 380"/>
              <p:cNvGrpSpPr>
                <a:grpSpLocks/>
              </p:cNvGrpSpPr>
              <p:nvPr/>
            </p:nvGrpSpPr>
            <p:grpSpPr bwMode="auto">
              <a:xfrm>
                <a:off x="1152" y="1008"/>
                <a:ext cx="96" cy="1392"/>
                <a:chOff x="1152" y="1008"/>
                <a:chExt cx="96" cy="1392"/>
              </a:xfrm>
            </p:grpSpPr>
            <p:sp>
              <p:nvSpPr>
                <p:cNvPr id="283" name="Rectangle 381"/>
                <p:cNvSpPr>
                  <a:spLocks noChangeArrowheads="1"/>
                </p:cNvSpPr>
                <p:nvPr/>
              </p:nvSpPr>
              <p:spPr bwMode="auto">
                <a:xfrm>
                  <a:off x="1152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4" name="Rectangle 38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5" name="Rectangle 383"/>
                <p:cNvSpPr>
                  <a:spLocks noChangeArrowheads="1"/>
                </p:cNvSpPr>
                <p:nvPr/>
              </p:nvSpPr>
              <p:spPr bwMode="auto">
                <a:xfrm>
                  <a:off x="1152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6" name="Rectangle 384"/>
                <p:cNvSpPr>
                  <a:spLocks noChangeArrowheads="1"/>
                </p:cNvSpPr>
                <p:nvPr/>
              </p:nvSpPr>
              <p:spPr bwMode="auto">
                <a:xfrm>
                  <a:off x="1152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7" name="Rectangle 385"/>
                <p:cNvSpPr>
                  <a:spLocks noChangeArrowheads="1"/>
                </p:cNvSpPr>
                <p:nvPr/>
              </p:nvSpPr>
              <p:spPr bwMode="auto">
                <a:xfrm>
                  <a:off x="1152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8" name="Rectangle 386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9" name="Rectangle 387"/>
                <p:cNvSpPr>
                  <a:spLocks noChangeArrowheads="1"/>
                </p:cNvSpPr>
                <p:nvPr/>
              </p:nvSpPr>
              <p:spPr bwMode="auto">
                <a:xfrm>
                  <a:off x="1152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0" name="Rectangle 388"/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1" name="Rectangle 389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2" name="Rectangle 390"/>
                <p:cNvSpPr>
                  <a:spLocks noChangeArrowheads="1"/>
                </p:cNvSpPr>
                <p:nvPr/>
              </p:nvSpPr>
              <p:spPr bwMode="auto">
                <a:xfrm>
                  <a:off x="1152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2" name="Group 391"/>
              <p:cNvGrpSpPr>
                <a:grpSpLocks/>
              </p:cNvGrpSpPr>
              <p:nvPr/>
            </p:nvGrpSpPr>
            <p:grpSpPr bwMode="auto">
              <a:xfrm>
                <a:off x="1296" y="1008"/>
                <a:ext cx="3840" cy="1392"/>
                <a:chOff x="1296" y="1008"/>
                <a:chExt cx="3840" cy="1392"/>
              </a:xfrm>
            </p:grpSpPr>
            <p:sp>
              <p:nvSpPr>
                <p:cNvPr id="13" name="Rectangle 392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" name="Rectangle 393"/>
                <p:cNvSpPr>
                  <a:spLocks noChangeArrowheads="1"/>
                </p:cNvSpPr>
                <p:nvPr/>
              </p:nvSpPr>
              <p:spPr bwMode="auto">
                <a:xfrm>
                  <a:off x="129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" name="Rectangle 394"/>
                <p:cNvSpPr>
                  <a:spLocks noChangeArrowheads="1"/>
                </p:cNvSpPr>
                <p:nvPr/>
              </p:nvSpPr>
              <p:spPr bwMode="auto">
                <a:xfrm>
                  <a:off x="158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" name="Rectangle 39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" name="Rectangle 396"/>
                <p:cNvSpPr>
                  <a:spLocks noChangeArrowheads="1"/>
                </p:cNvSpPr>
                <p:nvPr/>
              </p:nvSpPr>
              <p:spPr bwMode="auto">
                <a:xfrm>
                  <a:off x="187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" name="Rectangle 397"/>
                <p:cNvSpPr>
                  <a:spLocks noChangeArrowheads="1"/>
                </p:cNvSpPr>
                <p:nvPr/>
              </p:nvSpPr>
              <p:spPr bwMode="auto">
                <a:xfrm>
                  <a:off x="187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" name="Rectangle 398"/>
                <p:cNvSpPr>
                  <a:spLocks noChangeArrowheads="1"/>
                </p:cNvSpPr>
                <p:nvPr/>
              </p:nvSpPr>
              <p:spPr bwMode="auto">
                <a:xfrm>
                  <a:off x="172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" name="Rectangle 399"/>
                <p:cNvSpPr>
                  <a:spLocks noChangeArrowheads="1"/>
                </p:cNvSpPr>
                <p:nvPr/>
              </p:nvSpPr>
              <p:spPr bwMode="auto">
                <a:xfrm>
                  <a:off x="187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" name="Rectangle 400"/>
                <p:cNvSpPr>
                  <a:spLocks noChangeArrowheads="1"/>
                </p:cNvSpPr>
                <p:nvPr/>
              </p:nvSpPr>
              <p:spPr bwMode="auto">
                <a:xfrm>
                  <a:off x="14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" name="Rectangle 401"/>
                <p:cNvSpPr>
                  <a:spLocks noChangeArrowheads="1"/>
                </p:cNvSpPr>
                <p:nvPr/>
              </p:nvSpPr>
              <p:spPr bwMode="auto">
                <a:xfrm>
                  <a:off x="187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" name="Rectangle 402"/>
                <p:cNvSpPr>
                  <a:spLocks noChangeArrowheads="1"/>
                </p:cNvSpPr>
                <p:nvPr/>
              </p:nvSpPr>
              <p:spPr bwMode="auto">
                <a:xfrm>
                  <a:off x="129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" name="Rectangle 404"/>
                <p:cNvSpPr>
                  <a:spLocks noChangeArrowheads="1"/>
                </p:cNvSpPr>
                <p:nvPr/>
              </p:nvSpPr>
              <p:spPr bwMode="auto">
                <a:xfrm>
                  <a:off x="129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" name="Rectangle 405"/>
                <p:cNvSpPr>
                  <a:spLocks noChangeArrowheads="1"/>
                </p:cNvSpPr>
                <p:nvPr/>
              </p:nvSpPr>
              <p:spPr bwMode="auto">
                <a:xfrm>
                  <a:off x="129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" name="Rectangle 406"/>
                <p:cNvSpPr>
                  <a:spLocks noChangeArrowheads="1"/>
                </p:cNvSpPr>
                <p:nvPr/>
              </p:nvSpPr>
              <p:spPr bwMode="auto">
                <a:xfrm>
                  <a:off x="172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" name="Rectangle 407"/>
                <p:cNvSpPr>
                  <a:spLocks noChangeArrowheads="1"/>
                </p:cNvSpPr>
                <p:nvPr/>
              </p:nvSpPr>
              <p:spPr bwMode="auto">
                <a:xfrm>
                  <a:off x="172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" name="Rectangle 408"/>
                <p:cNvSpPr>
                  <a:spLocks noChangeArrowheads="1"/>
                </p:cNvSpPr>
                <p:nvPr/>
              </p:nvSpPr>
              <p:spPr bwMode="auto">
                <a:xfrm>
                  <a:off x="158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" name="Rectangle 409"/>
                <p:cNvSpPr>
                  <a:spLocks noChangeArrowheads="1"/>
                </p:cNvSpPr>
                <p:nvPr/>
              </p:nvSpPr>
              <p:spPr bwMode="auto">
                <a:xfrm>
                  <a:off x="158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" name="Rectangle 410"/>
                <p:cNvSpPr>
                  <a:spLocks noChangeArrowheads="1"/>
                </p:cNvSpPr>
                <p:nvPr/>
              </p:nvSpPr>
              <p:spPr bwMode="auto">
                <a:xfrm>
                  <a:off x="158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" name="Rectangle 411"/>
                <p:cNvSpPr>
                  <a:spLocks noChangeArrowheads="1"/>
                </p:cNvSpPr>
                <p:nvPr/>
              </p:nvSpPr>
              <p:spPr bwMode="auto">
                <a:xfrm>
                  <a:off x="158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" name="Rectangle 412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4" name="Rectangle 413"/>
                <p:cNvSpPr>
                  <a:spLocks noChangeArrowheads="1"/>
                </p:cNvSpPr>
                <p:nvPr/>
              </p:nvSpPr>
              <p:spPr bwMode="auto">
                <a:xfrm>
                  <a:off x="187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5" name="Rectangle 414"/>
                <p:cNvSpPr>
                  <a:spLocks noChangeArrowheads="1"/>
                </p:cNvSpPr>
                <p:nvPr/>
              </p:nvSpPr>
              <p:spPr bwMode="auto">
                <a:xfrm>
                  <a:off x="12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6" name="Rectangle 415"/>
                <p:cNvSpPr>
                  <a:spLocks noChangeArrowheads="1"/>
                </p:cNvSpPr>
                <p:nvPr/>
              </p:nvSpPr>
              <p:spPr bwMode="auto">
                <a:xfrm>
                  <a:off x="129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7" name="Rectangle 416"/>
                <p:cNvSpPr>
                  <a:spLocks noChangeArrowheads="1"/>
                </p:cNvSpPr>
                <p:nvPr/>
              </p:nvSpPr>
              <p:spPr bwMode="auto">
                <a:xfrm>
                  <a:off x="129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8" name="Rectangle 417"/>
                <p:cNvSpPr>
                  <a:spLocks noChangeArrowheads="1"/>
                </p:cNvSpPr>
                <p:nvPr/>
              </p:nvSpPr>
              <p:spPr bwMode="auto">
                <a:xfrm>
                  <a:off x="129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9" name="Rectangle 418"/>
                <p:cNvSpPr>
                  <a:spLocks noChangeArrowheads="1"/>
                </p:cNvSpPr>
                <p:nvPr/>
              </p:nvSpPr>
              <p:spPr bwMode="auto">
                <a:xfrm>
                  <a:off x="129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" name="Rectangle 419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" name="Rectangle 420"/>
                <p:cNvSpPr>
                  <a:spLocks noChangeArrowheads="1"/>
                </p:cNvSpPr>
                <p:nvPr/>
              </p:nvSpPr>
              <p:spPr bwMode="auto">
                <a:xfrm>
                  <a:off x="144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2" name="Rectangle 421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3" name="Rectangle 422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4" name="Rectangle 423"/>
                <p:cNvSpPr>
                  <a:spLocks noChangeArrowheads="1"/>
                </p:cNvSpPr>
                <p:nvPr/>
              </p:nvSpPr>
              <p:spPr bwMode="auto">
                <a:xfrm>
                  <a:off x="172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5" name="Rectangle 424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6" name="Rectangle 425"/>
                <p:cNvSpPr>
                  <a:spLocks noChangeArrowheads="1"/>
                </p:cNvSpPr>
                <p:nvPr/>
              </p:nvSpPr>
              <p:spPr bwMode="auto">
                <a:xfrm>
                  <a:off x="144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7" name="Rectangle 426"/>
                <p:cNvSpPr>
                  <a:spLocks noChangeArrowheads="1"/>
                </p:cNvSpPr>
                <p:nvPr/>
              </p:nvSpPr>
              <p:spPr bwMode="auto">
                <a:xfrm>
                  <a:off x="172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8" name="Rectangle 427"/>
                <p:cNvSpPr>
                  <a:spLocks noChangeArrowheads="1"/>
                </p:cNvSpPr>
                <p:nvPr/>
              </p:nvSpPr>
              <p:spPr bwMode="auto">
                <a:xfrm>
                  <a:off x="172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9" name="Rectangle 428"/>
                <p:cNvSpPr>
                  <a:spLocks noChangeArrowheads="1"/>
                </p:cNvSpPr>
                <p:nvPr/>
              </p:nvSpPr>
              <p:spPr bwMode="auto">
                <a:xfrm>
                  <a:off x="158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0" name="Rectangle 429"/>
                <p:cNvSpPr>
                  <a:spLocks noChangeArrowheads="1"/>
                </p:cNvSpPr>
                <p:nvPr/>
              </p:nvSpPr>
              <p:spPr bwMode="auto">
                <a:xfrm>
                  <a:off x="158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1" name="Rectangle 430"/>
                <p:cNvSpPr>
                  <a:spLocks noChangeArrowheads="1"/>
                </p:cNvSpPr>
                <p:nvPr/>
              </p:nvSpPr>
              <p:spPr bwMode="auto">
                <a:xfrm>
                  <a:off x="158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2" name="Rectangle 431"/>
                <p:cNvSpPr>
                  <a:spLocks noChangeArrowheads="1"/>
                </p:cNvSpPr>
                <p:nvPr/>
              </p:nvSpPr>
              <p:spPr bwMode="auto">
                <a:xfrm>
                  <a:off x="158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3" name="Rectangle 432"/>
                <p:cNvSpPr>
                  <a:spLocks noChangeArrowheads="1"/>
                </p:cNvSpPr>
                <p:nvPr/>
              </p:nvSpPr>
              <p:spPr bwMode="auto">
                <a:xfrm>
                  <a:off x="129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4" name="Rectangle 433"/>
                <p:cNvSpPr>
                  <a:spLocks noChangeArrowheads="1"/>
                </p:cNvSpPr>
                <p:nvPr/>
              </p:nvSpPr>
              <p:spPr bwMode="auto">
                <a:xfrm flipV="1">
                  <a:off x="144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5" name="Rectangle 434"/>
                <p:cNvSpPr>
                  <a:spLocks noChangeArrowheads="1"/>
                </p:cNvSpPr>
                <p:nvPr/>
              </p:nvSpPr>
              <p:spPr bwMode="auto">
                <a:xfrm flipV="1">
                  <a:off x="144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6" name="Rectangle 435"/>
                <p:cNvSpPr>
                  <a:spLocks noChangeArrowheads="1"/>
                </p:cNvSpPr>
                <p:nvPr/>
              </p:nvSpPr>
              <p:spPr bwMode="auto">
                <a:xfrm>
                  <a:off x="144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7" name="Rectangle 436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8" name="Rectangle 437"/>
                <p:cNvSpPr>
                  <a:spLocks noChangeArrowheads="1"/>
                </p:cNvSpPr>
                <p:nvPr/>
              </p:nvSpPr>
              <p:spPr bwMode="auto">
                <a:xfrm>
                  <a:off x="187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" name="Rectangle 438"/>
                <p:cNvSpPr>
                  <a:spLocks noChangeArrowheads="1"/>
                </p:cNvSpPr>
                <p:nvPr/>
              </p:nvSpPr>
              <p:spPr bwMode="auto">
                <a:xfrm>
                  <a:off x="187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0" name="Rectangle 439"/>
                <p:cNvSpPr>
                  <a:spLocks noChangeArrowheads="1"/>
                </p:cNvSpPr>
                <p:nvPr/>
              </p:nvSpPr>
              <p:spPr bwMode="auto">
                <a:xfrm flipV="1">
                  <a:off x="144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1" name="Rectangle 440"/>
                <p:cNvSpPr>
                  <a:spLocks noChangeArrowheads="1"/>
                </p:cNvSpPr>
                <p:nvPr/>
              </p:nvSpPr>
              <p:spPr bwMode="auto">
                <a:xfrm>
                  <a:off x="187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2" name="Rectangle 441"/>
                <p:cNvSpPr>
                  <a:spLocks noChangeArrowheads="1"/>
                </p:cNvSpPr>
                <p:nvPr/>
              </p:nvSpPr>
              <p:spPr bwMode="auto">
                <a:xfrm>
                  <a:off x="187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3" name="Rectangle 442"/>
                <p:cNvSpPr>
                  <a:spLocks noChangeArrowheads="1"/>
                </p:cNvSpPr>
                <p:nvPr/>
              </p:nvSpPr>
              <p:spPr bwMode="auto">
                <a:xfrm>
                  <a:off x="2736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4" name="Rectangle 443"/>
                <p:cNvSpPr>
                  <a:spLocks noChangeArrowheads="1"/>
                </p:cNvSpPr>
                <p:nvPr/>
              </p:nvSpPr>
              <p:spPr bwMode="auto">
                <a:xfrm>
                  <a:off x="2736" y="201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5" name="Rectangle 444"/>
                <p:cNvSpPr>
                  <a:spLocks noChangeArrowheads="1"/>
                </p:cNvSpPr>
                <p:nvPr/>
              </p:nvSpPr>
              <p:spPr bwMode="auto">
                <a:xfrm>
                  <a:off x="273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6" name="Rectangle 445"/>
                <p:cNvSpPr>
                  <a:spLocks noChangeArrowheads="1"/>
                </p:cNvSpPr>
                <p:nvPr/>
              </p:nvSpPr>
              <p:spPr bwMode="auto">
                <a:xfrm>
                  <a:off x="2736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7" name="Rectangle 446"/>
                <p:cNvSpPr>
                  <a:spLocks noChangeArrowheads="1"/>
                </p:cNvSpPr>
                <p:nvPr/>
              </p:nvSpPr>
              <p:spPr bwMode="auto">
                <a:xfrm>
                  <a:off x="201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8" name="Rectangle 447"/>
                <p:cNvSpPr>
                  <a:spLocks noChangeArrowheads="1"/>
                </p:cNvSpPr>
                <p:nvPr/>
              </p:nvSpPr>
              <p:spPr bwMode="auto">
                <a:xfrm>
                  <a:off x="201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9" name="Rectangle 448"/>
                <p:cNvSpPr>
                  <a:spLocks noChangeArrowheads="1"/>
                </p:cNvSpPr>
                <p:nvPr/>
              </p:nvSpPr>
              <p:spPr bwMode="auto">
                <a:xfrm>
                  <a:off x="201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0" name="Rectangle 449"/>
                <p:cNvSpPr>
                  <a:spLocks noChangeArrowheads="1"/>
                </p:cNvSpPr>
                <p:nvPr/>
              </p:nvSpPr>
              <p:spPr bwMode="auto">
                <a:xfrm>
                  <a:off x="201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1" name="Rectangle 450"/>
                <p:cNvSpPr>
                  <a:spLocks noChangeArrowheads="1"/>
                </p:cNvSpPr>
                <p:nvPr/>
              </p:nvSpPr>
              <p:spPr bwMode="auto">
                <a:xfrm>
                  <a:off x="201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2" name="Rectangle 451"/>
                <p:cNvSpPr>
                  <a:spLocks noChangeArrowheads="1"/>
                </p:cNvSpPr>
                <p:nvPr/>
              </p:nvSpPr>
              <p:spPr bwMode="auto">
                <a:xfrm>
                  <a:off x="201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3" name="Rectangle 452"/>
                <p:cNvSpPr>
                  <a:spLocks noChangeArrowheads="1"/>
                </p:cNvSpPr>
                <p:nvPr/>
              </p:nvSpPr>
              <p:spPr bwMode="auto">
                <a:xfrm>
                  <a:off x="201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4" name="Rectangle 453"/>
                <p:cNvSpPr>
                  <a:spLocks noChangeArrowheads="1"/>
                </p:cNvSpPr>
                <p:nvPr/>
              </p:nvSpPr>
              <p:spPr bwMode="auto">
                <a:xfrm>
                  <a:off x="201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5" name="Rectangle 454"/>
                <p:cNvSpPr>
                  <a:spLocks noChangeArrowheads="1"/>
                </p:cNvSpPr>
                <p:nvPr/>
              </p:nvSpPr>
              <p:spPr bwMode="auto">
                <a:xfrm>
                  <a:off x="216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6" name="Rectangle 455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7" name="Rectangle 456"/>
                <p:cNvSpPr>
                  <a:spLocks noChangeArrowheads="1"/>
                </p:cNvSpPr>
                <p:nvPr/>
              </p:nvSpPr>
              <p:spPr bwMode="auto">
                <a:xfrm>
                  <a:off x="216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8" name="Rectangle 457"/>
                <p:cNvSpPr>
                  <a:spLocks noChangeArrowheads="1"/>
                </p:cNvSpPr>
                <p:nvPr/>
              </p:nvSpPr>
              <p:spPr bwMode="auto">
                <a:xfrm>
                  <a:off x="216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9" name="Rectangle 458"/>
                <p:cNvSpPr>
                  <a:spLocks noChangeArrowheads="1"/>
                </p:cNvSpPr>
                <p:nvPr/>
              </p:nvSpPr>
              <p:spPr bwMode="auto">
                <a:xfrm>
                  <a:off x="201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0" name="Rectangle 459"/>
                <p:cNvSpPr>
                  <a:spLocks noChangeArrowheads="1"/>
                </p:cNvSpPr>
                <p:nvPr/>
              </p:nvSpPr>
              <p:spPr bwMode="auto">
                <a:xfrm>
                  <a:off x="201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1" name="Rectangle 460"/>
                <p:cNvSpPr>
                  <a:spLocks noChangeArrowheads="1"/>
                </p:cNvSpPr>
                <p:nvPr/>
              </p:nvSpPr>
              <p:spPr bwMode="auto">
                <a:xfrm>
                  <a:off x="2448" y="1008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" name="Rectangle 461"/>
                <p:cNvSpPr>
                  <a:spLocks noChangeArrowheads="1"/>
                </p:cNvSpPr>
                <p:nvPr/>
              </p:nvSpPr>
              <p:spPr bwMode="auto">
                <a:xfrm>
                  <a:off x="2448" y="1152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" name="Rectangle 462"/>
                <p:cNvSpPr>
                  <a:spLocks noChangeArrowheads="1"/>
                </p:cNvSpPr>
                <p:nvPr/>
              </p:nvSpPr>
              <p:spPr bwMode="auto">
                <a:xfrm>
                  <a:off x="2448" y="1296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4" name="Rectangle 463"/>
                <p:cNvSpPr>
                  <a:spLocks noChangeArrowheads="1"/>
                </p:cNvSpPr>
                <p:nvPr/>
              </p:nvSpPr>
              <p:spPr bwMode="auto">
                <a:xfrm>
                  <a:off x="230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5" name="Rectangle 464"/>
                <p:cNvSpPr>
                  <a:spLocks noChangeArrowheads="1"/>
                </p:cNvSpPr>
                <p:nvPr/>
              </p:nvSpPr>
              <p:spPr bwMode="auto">
                <a:xfrm>
                  <a:off x="230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6" name="Rectangle 465"/>
                <p:cNvSpPr>
                  <a:spLocks noChangeArrowheads="1"/>
                </p:cNvSpPr>
                <p:nvPr/>
              </p:nvSpPr>
              <p:spPr bwMode="auto">
                <a:xfrm>
                  <a:off x="2448" y="144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7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36" y="129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8" name="Rectangle 467"/>
                <p:cNvSpPr>
                  <a:spLocks noChangeArrowheads="1"/>
                </p:cNvSpPr>
                <p:nvPr/>
              </p:nvSpPr>
              <p:spPr bwMode="auto">
                <a:xfrm>
                  <a:off x="2736" y="144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9" name="Rectangle 468"/>
                <p:cNvSpPr>
                  <a:spLocks noChangeArrowheads="1"/>
                </p:cNvSpPr>
                <p:nvPr/>
              </p:nvSpPr>
              <p:spPr bwMode="auto">
                <a:xfrm>
                  <a:off x="2736" y="158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0" name="Rectangle 469"/>
                <p:cNvSpPr>
                  <a:spLocks noChangeArrowheads="1"/>
                </p:cNvSpPr>
                <p:nvPr/>
              </p:nvSpPr>
              <p:spPr bwMode="auto">
                <a:xfrm>
                  <a:off x="2592" y="216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1" name="Rectangle 470"/>
                <p:cNvSpPr>
                  <a:spLocks noChangeArrowheads="1"/>
                </p:cNvSpPr>
                <p:nvPr/>
              </p:nvSpPr>
              <p:spPr bwMode="auto">
                <a:xfrm>
                  <a:off x="2592" y="230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2" name="Rectangle 471"/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3" name="Rectangle 472"/>
                <p:cNvSpPr>
                  <a:spLocks noChangeArrowheads="1"/>
                </p:cNvSpPr>
                <p:nvPr/>
              </p:nvSpPr>
              <p:spPr bwMode="auto">
                <a:xfrm>
                  <a:off x="2736" y="1008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4" name="Rectangle 473"/>
                <p:cNvSpPr>
                  <a:spLocks noChangeArrowheads="1"/>
                </p:cNvSpPr>
                <p:nvPr/>
              </p:nvSpPr>
              <p:spPr bwMode="auto">
                <a:xfrm>
                  <a:off x="2736" y="1152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5" name="Rectangle 474"/>
                <p:cNvSpPr>
                  <a:spLocks noChangeArrowheads="1"/>
                </p:cNvSpPr>
                <p:nvPr/>
              </p:nvSpPr>
              <p:spPr bwMode="auto">
                <a:xfrm flipV="1">
                  <a:off x="2880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6" name="Rectangle 475"/>
                <p:cNvSpPr>
                  <a:spLocks noChangeArrowheads="1"/>
                </p:cNvSpPr>
                <p:nvPr/>
              </p:nvSpPr>
              <p:spPr bwMode="auto">
                <a:xfrm>
                  <a:off x="2880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7" name="Rectangle 476"/>
                <p:cNvSpPr>
                  <a:spLocks noChangeArrowheads="1"/>
                </p:cNvSpPr>
                <p:nvPr/>
              </p:nvSpPr>
              <p:spPr bwMode="auto">
                <a:xfrm flipV="1">
                  <a:off x="3024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8" name="Rectangle 477"/>
                <p:cNvSpPr>
                  <a:spLocks noChangeArrowheads="1"/>
                </p:cNvSpPr>
                <p:nvPr/>
              </p:nvSpPr>
              <p:spPr bwMode="auto">
                <a:xfrm>
                  <a:off x="3024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9" name="Rectangle 478"/>
                <p:cNvSpPr>
                  <a:spLocks noChangeArrowheads="1"/>
                </p:cNvSpPr>
                <p:nvPr/>
              </p:nvSpPr>
              <p:spPr bwMode="auto">
                <a:xfrm flipV="1">
                  <a:off x="2880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0" name="Rectangle 479"/>
                <p:cNvSpPr>
                  <a:spLocks noChangeArrowheads="1"/>
                </p:cNvSpPr>
                <p:nvPr/>
              </p:nvSpPr>
              <p:spPr bwMode="auto">
                <a:xfrm>
                  <a:off x="2880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1" name="Rectangle 480"/>
                <p:cNvSpPr>
                  <a:spLocks noChangeArrowheads="1"/>
                </p:cNvSpPr>
                <p:nvPr/>
              </p:nvSpPr>
              <p:spPr bwMode="auto">
                <a:xfrm flipV="1">
                  <a:off x="3024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2" name="Rectangle 481"/>
                <p:cNvSpPr>
                  <a:spLocks noChangeArrowheads="1"/>
                </p:cNvSpPr>
                <p:nvPr/>
              </p:nvSpPr>
              <p:spPr bwMode="auto">
                <a:xfrm>
                  <a:off x="3024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3" name="Rectangle 482"/>
                <p:cNvSpPr>
                  <a:spLocks noChangeArrowheads="1"/>
                </p:cNvSpPr>
                <p:nvPr/>
              </p:nvSpPr>
              <p:spPr bwMode="auto">
                <a:xfrm flipV="1">
                  <a:off x="2880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4" name="Rectangle 483"/>
                <p:cNvSpPr>
                  <a:spLocks noChangeArrowheads="1"/>
                </p:cNvSpPr>
                <p:nvPr/>
              </p:nvSpPr>
              <p:spPr bwMode="auto">
                <a:xfrm>
                  <a:off x="3024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5" name="Rectangle 484"/>
                <p:cNvSpPr>
                  <a:spLocks noChangeArrowheads="1"/>
                </p:cNvSpPr>
                <p:nvPr/>
              </p:nvSpPr>
              <p:spPr bwMode="auto">
                <a:xfrm flipV="1">
                  <a:off x="3024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" name="Rectangle 485"/>
                <p:cNvSpPr>
                  <a:spLocks noChangeArrowheads="1"/>
                </p:cNvSpPr>
                <p:nvPr/>
              </p:nvSpPr>
              <p:spPr bwMode="auto">
                <a:xfrm flipV="1">
                  <a:off x="3024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7" name="Rectangle 486"/>
                <p:cNvSpPr>
                  <a:spLocks noChangeArrowheads="1"/>
                </p:cNvSpPr>
                <p:nvPr/>
              </p:nvSpPr>
              <p:spPr bwMode="auto">
                <a:xfrm>
                  <a:off x="3024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8" name="Rectangle 487"/>
                <p:cNvSpPr>
                  <a:spLocks noChangeArrowheads="1"/>
                </p:cNvSpPr>
                <p:nvPr/>
              </p:nvSpPr>
              <p:spPr bwMode="auto">
                <a:xfrm flipV="1">
                  <a:off x="3024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9" name="Rectangle 488"/>
                <p:cNvSpPr>
                  <a:spLocks noChangeArrowheads="1"/>
                </p:cNvSpPr>
                <p:nvPr/>
              </p:nvSpPr>
              <p:spPr bwMode="auto">
                <a:xfrm>
                  <a:off x="3024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0" name="Rectangle 489"/>
                <p:cNvSpPr>
                  <a:spLocks noChangeArrowheads="1"/>
                </p:cNvSpPr>
                <p:nvPr/>
              </p:nvSpPr>
              <p:spPr bwMode="auto">
                <a:xfrm flipV="1">
                  <a:off x="331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1" name="Rectangle 490"/>
                <p:cNvSpPr>
                  <a:spLocks noChangeArrowheads="1"/>
                </p:cNvSpPr>
                <p:nvPr/>
              </p:nvSpPr>
              <p:spPr bwMode="auto">
                <a:xfrm>
                  <a:off x="331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" name="Rectangle 491"/>
                <p:cNvSpPr>
                  <a:spLocks noChangeArrowheads="1"/>
                </p:cNvSpPr>
                <p:nvPr/>
              </p:nvSpPr>
              <p:spPr bwMode="auto">
                <a:xfrm>
                  <a:off x="331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3" name="Rectangle 492"/>
                <p:cNvSpPr>
                  <a:spLocks noChangeArrowheads="1"/>
                </p:cNvSpPr>
                <p:nvPr/>
              </p:nvSpPr>
              <p:spPr bwMode="auto">
                <a:xfrm flipV="1">
                  <a:off x="331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4" name="Rectangle 493"/>
                <p:cNvSpPr>
                  <a:spLocks noChangeArrowheads="1"/>
                </p:cNvSpPr>
                <p:nvPr/>
              </p:nvSpPr>
              <p:spPr bwMode="auto">
                <a:xfrm>
                  <a:off x="331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5" name="Rectangle 494"/>
                <p:cNvSpPr>
                  <a:spLocks noChangeArrowheads="1"/>
                </p:cNvSpPr>
                <p:nvPr/>
              </p:nvSpPr>
              <p:spPr bwMode="auto">
                <a:xfrm flipV="1">
                  <a:off x="3312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6" name="Rectangle 495"/>
                <p:cNvSpPr>
                  <a:spLocks noChangeArrowheads="1"/>
                </p:cNvSpPr>
                <p:nvPr/>
              </p:nvSpPr>
              <p:spPr bwMode="auto">
                <a:xfrm>
                  <a:off x="3312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7" name="Rectangle 496"/>
                <p:cNvSpPr>
                  <a:spLocks noChangeArrowheads="1"/>
                </p:cNvSpPr>
                <p:nvPr/>
              </p:nvSpPr>
              <p:spPr bwMode="auto">
                <a:xfrm flipV="1">
                  <a:off x="3312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8" name="Rectangle 497"/>
                <p:cNvSpPr>
                  <a:spLocks noChangeArrowheads="1"/>
                </p:cNvSpPr>
                <p:nvPr/>
              </p:nvSpPr>
              <p:spPr bwMode="auto">
                <a:xfrm>
                  <a:off x="3312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9" name="Rectangle 498"/>
                <p:cNvSpPr>
                  <a:spLocks noChangeArrowheads="1"/>
                </p:cNvSpPr>
                <p:nvPr/>
              </p:nvSpPr>
              <p:spPr bwMode="auto">
                <a:xfrm flipV="1">
                  <a:off x="3312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0" name="Rectangle 499"/>
                <p:cNvSpPr>
                  <a:spLocks noChangeArrowheads="1"/>
                </p:cNvSpPr>
                <p:nvPr/>
              </p:nvSpPr>
              <p:spPr bwMode="auto">
                <a:xfrm flipV="1">
                  <a:off x="3168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1" name="Rectangle 500"/>
                <p:cNvSpPr>
                  <a:spLocks noChangeArrowheads="1"/>
                </p:cNvSpPr>
                <p:nvPr/>
              </p:nvSpPr>
              <p:spPr bwMode="auto">
                <a:xfrm>
                  <a:off x="3168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2" name="Rectangle 501"/>
                <p:cNvSpPr>
                  <a:spLocks noChangeArrowheads="1"/>
                </p:cNvSpPr>
                <p:nvPr/>
              </p:nvSpPr>
              <p:spPr bwMode="auto">
                <a:xfrm>
                  <a:off x="3168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3" name="Rectangle 502"/>
                <p:cNvSpPr>
                  <a:spLocks noChangeArrowheads="1"/>
                </p:cNvSpPr>
                <p:nvPr/>
              </p:nvSpPr>
              <p:spPr bwMode="auto">
                <a:xfrm flipV="1">
                  <a:off x="3168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4" name="Rectangle 503"/>
                <p:cNvSpPr>
                  <a:spLocks noChangeArrowheads="1"/>
                </p:cNvSpPr>
                <p:nvPr/>
              </p:nvSpPr>
              <p:spPr bwMode="auto">
                <a:xfrm>
                  <a:off x="3168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5" name="Rectangle 504"/>
                <p:cNvSpPr>
                  <a:spLocks noChangeArrowheads="1"/>
                </p:cNvSpPr>
                <p:nvPr/>
              </p:nvSpPr>
              <p:spPr bwMode="auto">
                <a:xfrm flipV="1">
                  <a:off x="3168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6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68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7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68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8" name="Rectangle 507"/>
                <p:cNvSpPr>
                  <a:spLocks noChangeArrowheads="1"/>
                </p:cNvSpPr>
                <p:nvPr/>
              </p:nvSpPr>
              <p:spPr bwMode="auto">
                <a:xfrm flipV="1">
                  <a:off x="3168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9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68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0" name="Rectangle 509"/>
                <p:cNvSpPr>
                  <a:spLocks noChangeArrowheads="1"/>
                </p:cNvSpPr>
                <p:nvPr/>
              </p:nvSpPr>
              <p:spPr bwMode="auto">
                <a:xfrm flipV="1">
                  <a:off x="230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1" name="Rectangle 510"/>
                <p:cNvSpPr>
                  <a:spLocks noChangeArrowheads="1"/>
                </p:cNvSpPr>
                <p:nvPr/>
              </p:nvSpPr>
              <p:spPr bwMode="auto">
                <a:xfrm flipV="1">
                  <a:off x="230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2" name="Rectangle 511"/>
                <p:cNvSpPr>
                  <a:spLocks noChangeArrowheads="1"/>
                </p:cNvSpPr>
                <p:nvPr/>
              </p:nvSpPr>
              <p:spPr bwMode="auto">
                <a:xfrm>
                  <a:off x="230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3" name="Rectangle 512"/>
                <p:cNvSpPr>
                  <a:spLocks noChangeArrowheads="1"/>
                </p:cNvSpPr>
                <p:nvPr/>
              </p:nvSpPr>
              <p:spPr bwMode="auto">
                <a:xfrm flipV="1">
                  <a:off x="230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4" name="Rectangle 513"/>
                <p:cNvSpPr>
                  <a:spLocks noChangeArrowheads="1"/>
                </p:cNvSpPr>
                <p:nvPr/>
              </p:nvSpPr>
              <p:spPr bwMode="auto">
                <a:xfrm flipV="1">
                  <a:off x="230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5" name="Rectangle 514"/>
                <p:cNvSpPr>
                  <a:spLocks noChangeArrowheads="1"/>
                </p:cNvSpPr>
                <p:nvPr/>
              </p:nvSpPr>
              <p:spPr bwMode="auto">
                <a:xfrm>
                  <a:off x="230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6" name="Rectangle 515"/>
                <p:cNvSpPr>
                  <a:spLocks noChangeArrowheads="1"/>
                </p:cNvSpPr>
                <p:nvPr/>
              </p:nvSpPr>
              <p:spPr bwMode="auto">
                <a:xfrm flipV="1">
                  <a:off x="216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7" name="Rectangle 516"/>
                <p:cNvSpPr>
                  <a:spLocks noChangeArrowheads="1"/>
                </p:cNvSpPr>
                <p:nvPr/>
              </p:nvSpPr>
              <p:spPr bwMode="auto">
                <a:xfrm flipV="1">
                  <a:off x="230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8" name="Rectangle 517"/>
                <p:cNvSpPr>
                  <a:spLocks noChangeArrowheads="1"/>
                </p:cNvSpPr>
                <p:nvPr/>
              </p:nvSpPr>
              <p:spPr bwMode="auto">
                <a:xfrm>
                  <a:off x="230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9" name="Rectangle 518"/>
                <p:cNvSpPr>
                  <a:spLocks noChangeArrowheads="1"/>
                </p:cNvSpPr>
                <p:nvPr/>
              </p:nvSpPr>
              <p:spPr bwMode="auto">
                <a:xfrm flipV="1">
                  <a:off x="216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0" name="Rectangle 519"/>
                <p:cNvSpPr>
                  <a:spLocks noChangeArrowheads="1"/>
                </p:cNvSpPr>
                <p:nvPr/>
              </p:nvSpPr>
              <p:spPr bwMode="auto">
                <a:xfrm flipV="1">
                  <a:off x="216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1" name="Rectangle 520"/>
                <p:cNvSpPr>
                  <a:spLocks noChangeArrowheads="1"/>
                </p:cNvSpPr>
                <p:nvPr/>
              </p:nvSpPr>
              <p:spPr bwMode="auto">
                <a:xfrm>
                  <a:off x="216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2" name="Rectangle 521"/>
                <p:cNvSpPr>
                  <a:spLocks noChangeArrowheads="1"/>
                </p:cNvSpPr>
                <p:nvPr/>
              </p:nvSpPr>
              <p:spPr bwMode="auto">
                <a:xfrm flipV="1">
                  <a:off x="216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3" name="Rectangle 522"/>
                <p:cNvSpPr>
                  <a:spLocks noChangeArrowheads="1"/>
                </p:cNvSpPr>
                <p:nvPr/>
              </p:nvSpPr>
              <p:spPr bwMode="auto">
                <a:xfrm>
                  <a:off x="216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4" name="Rectangle 523"/>
                <p:cNvSpPr>
                  <a:spLocks noChangeArrowheads="1"/>
                </p:cNvSpPr>
                <p:nvPr/>
              </p:nvSpPr>
              <p:spPr bwMode="auto">
                <a:xfrm flipV="1">
                  <a:off x="2592" y="144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5" name="Rectangle 524"/>
                <p:cNvSpPr>
                  <a:spLocks noChangeArrowheads="1"/>
                </p:cNvSpPr>
                <p:nvPr/>
              </p:nvSpPr>
              <p:spPr bwMode="auto">
                <a:xfrm>
                  <a:off x="2592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6" name="Rectangle 525"/>
                <p:cNvSpPr>
                  <a:spLocks noChangeArrowheads="1"/>
                </p:cNvSpPr>
                <p:nvPr/>
              </p:nvSpPr>
              <p:spPr bwMode="auto">
                <a:xfrm flipV="1">
                  <a:off x="2592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7" name="Rectangle 526"/>
                <p:cNvSpPr>
                  <a:spLocks noChangeArrowheads="1"/>
                </p:cNvSpPr>
                <p:nvPr/>
              </p:nvSpPr>
              <p:spPr bwMode="auto">
                <a:xfrm>
                  <a:off x="259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8" name="Rectangle 527"/>
                <p:cNvSpPr>
                  <a:spLocks noChangeArrowheads="1"/>
                </p:cNvSpPr>
                <p:nvPr/>
              </p:nvSpPr>
              <p:spPr bwMode="auto">
                <a:xfrm flipV="1">
                  <a:off x="2592" y="115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9" name="Rectangle 528"/>
                <p:cNvSpPr>
                  <a:spLocks noChangeArrowheads="1"/>
                </p:cNvSpPr>
                <p:nvPr/>
              </p:nvSpPr>
              <p:spPr bwMode="auto">
                <a:xfrm>
                  <a:off x="2592" y="129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0" name="Rectangle 529"/>
                <p:cNvSpPr>
                  <a:spLocks noChangeArrowheads="1"/>
                </p:cNvSpPr>
                <p:nvPr/>
              </p:nvSpPr>
              <p:spPr bwMode="auto">
                <a:xfrm flipV="1">
                  <a:off x="2448" y="201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1" name="Rectangle 530"/>
                <p:cNvSpPr>
                  <a:spLocks noChangeArrowheads="1"/>
                </p:cNvSpPr>
                <p:nvPr/>
              </p:nvSpPr>
              <p:spPr bwMode="auto">
                <a:xfrm>
                  <a:off x="2448" y="216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2" name="Rectangle 531"/>
                <p:cNvSpPr>
                  <a:spLocks noChangeArrowheads="1"/>
                </p:cNvSpPr>
                <p:nvPr/>
              </p:nvSpPr>
              <p:spPr bwMode="auto">
                <a:xfrm flipV="1">
                  <a:off x="2448" y="230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3" name="Rectangle 532"/>
                <p:cNvSpPr>
                  <a:spLocks noChangeArrowheads="1"/>
                </p:cNvSpPr>
                <p:nvPr/>
              </p:nvSpPr>
              <p:spPr bwMode="auto">
                <a:xfrm>
                  <a:off x="259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4" name="Rectangle 533"/>
                <p:cNvSpPr>
                  <a:spLocks noChangeArrowheads="1"/>
                </p:cNvSpPr>
                <p:nvPr/>
              </p:nvSpPr>
              <p:spPr bwMode="auto">
                <a:xfrm flipV="1">
                  <a:off x="2448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5" name="Rectangle 534"/>
                <p:cNvSpPr>
                  <a:spLocks noChangeArrowheads="1"/>
                </p:cNvSpPr>
                <p:nvPr/>
              </p:nvSpPr>
              <p:spPr bwMode="auto">
                <a:xfrm>
                  <a:off x="2448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6" name="Rectangle 535"/>
                <p:cNvSpPr>
                  <a:spLocks noChangeArrowheads="1"/>
                </p:cNvSpPr>
                <p:nvPr/>
              </p:nvSpPr>
              <p:spPr bwMode="auto">
                <a:xfrm>
                  <a:off x="2448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7" name="Rectangle 536"/>
                <p:cNvSpPr>
                  <a:spLocks noChangeArrowheads="1"/>
                </p:cNvSpPr>
                <p:nvPr/>
              </p:nvSpPr>
              <p:spPr bwMode="auto">
                <a:xfrm>
                  <a:off x="2880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8" name="Rectangle 537"/>
                <p:cNvSpPr>
                  <a:spLocks noChangeArrowheads="1"/>
                </p:cNvSpPr>
                <p:nvPr/>
              </p:nvSpPr>
              <p:spPr bwMode="auto">
                <a:xfrm>
                  <a:off x="2880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9" name="Rectangle 538"/>
                <p:cNvSpPr>
                  <a:spLocks noChangeArrowheads="1"/>
                </p:cNvSpPr>
                <p:nvPr/>
              </p:nvSpPr>
              <p:spPr bwMode="auto">
                <a:xfrm>
                  <a:off x="2736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0" name="Rectangle 539"/>
                <p:cNvSpPr>
                  <a:spLocks noChangeArrowheads="1"/>
                </p:cNvSpPr>
                <p:nvPr/>
              </p:nvSpPr>
              <p:spPr bwMode="auto">
                <a:xfrm>
                  <a:off x="2880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1" name="Rectangle 540"/>
                <p:cNvSpPr>
                  <a:spLocks noChangeArrowheads="1"/>
                </p:cNvSpPr>
                <p:nvPr/>
              </p:nvSpPr>
              <p:spPr bwMode="auto">
                <a:xfrm>
                  <a:off x="2880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2" name="Rectangle 541"/>
                <p:cNvSpPr>
                  <a:spLocks noChangeArrowheads="1"/>
                </p:cNvSpPr>
                <p:nvPr/>
              </p:nvSpPr>
              <p:spPr bwMode="auto">
                <a:xfrm>
                  <a:off x="2880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3" name="Rectangle 542"/>
                <p:cNvSpPr>
                  <a:spLocks noChangeArrowheads="1"/>
                </p:cNvSpPr>
                <p:nvPr/>
              </p:nvSpPr>
              <p:spPr bwMode="auto">
                <a:xfrm>
                  <a:off x="388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4" name="Rectangle 543"/>
                <p:cNvSpPr>
                  <a:spLocks noChangeArrowheads="1"/>
                </p:cNvSpPr>
                <p:nvPr/>
              </p:nvSpPr>
              <p:spPr bwMode="auto">
                <a:xfrm>
                  <a:off x="345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5" name="Rectangle 544"/>
                <p:cNvSpPr>
                  <a:spLocks noChangeArrowheads="1"/>
                </p:cNvSpPr>
                <p:nvPr/>
              </p:nvSpPr>
              <p:spPr bwMode="auto">
                <a:xfrm>
                  <a:off x="374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6" name="Rectangle 545"/>
                <p:cNvSpPr>
                  <a:spLocks noChangeArrowheads="1"/>
                </p:cNvSpPr>
                <p:nvPr/>
              </p:nvSpPr>
              <p:spPr bwMode="auto">
                <a:xfrm>
                  <a:off x="374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7" name="Rectangle 546"/>
                <p:cNvSpPr>
                  <a:spLocks noChangeArrowheads="1"/>
                </p:cNvSpPr>
                <p:nvPr/>
              </p:nvSpPr>
              <p:spPr bwMode="auto">
                <a:xfrm>
                  <a:off x="403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8" name="Rectangle 547"/>
                <p:cNvSpPr>
                  <a:spLocks noChangeArrowheads="1"/>
                </p:cNvSpPr>
                <p:nvPr/>
              </p:nvSpPr>
              <p:spPr bwMode="auto">
                <a:xfrm>
                  <a:off x="403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9" name="Rectangle 548"/>
                <p:cNvSpPr>
                  <a:spLocks noChangeArrowheads="1"/>
                </p:cNvSpPr>
                <p:nvPr/>
              </p:nvSpPr>
              <p:spPr bwMode="auto">
                <a:xfrm>
                  <a:off x="388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03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1" name="Rectangle 550"/>
                <p:cNvSpPr>
                  <a:spLocks noChangeArrowheads="1"/>
                </p:cNvSpPr>
                <p:nvPr/>
              </p:nvSpPr>
              <p:spPr bwMode="auto">
                <a:xfrm>
                  <a:off x="360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03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3" name="Rectangle 552"/>
                <p:cNvSpPr>
                  <a:spLocks noChangeArrowheads="1"/>
                </p:cNvSpPr>
                <p:nvPr/>
              </p:nvSpPr>
              <p:spPr bwMode="auto">
                <a:xfrm>
                  <a:off x="345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4" name="Rectangle 553"/>
                <p:cNvSpPr>
                  <a:spLocks noChangeArrowheads="1"/>
                </p:cNvSpPr>
                <p:nvPr/>
              </p:nvSpPr>
              <p:spPr bwMode="auto">
                <a:xfrm>
                  <a:off x="360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5" name="Rectangle 554"/>
                <p:cNvSpPr>
                  <a:spLocks noChangeArrowheads="1"/>
                </p:cNvSpPr>
                <p:nvPr/>
              </p:nvSpPr>
              <p:spPr bwMode="auto">
                <a:xfrm>
                  <a:off x="345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6" name="Rectangle 555"/>
                <p:cNvSpPr>
                  <a:spLocks noChangeArrowheads="1"/>
                </p:cNvSpPr>
                <p:nvPr/>
              </p:nvSpPr>
              <p:spPr bwMode="auto">
                <a:xfrm>
                  <a:off x="345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7" name="Rectangle 556"/>
                <p:cNvSpPr>
                  <a:spLocks noChangeArrowheads="1"/>
                </p:cNvSpPr>
                <p:nvPr/>
              </p:nvSpPr>
              <p:spPr bwMode="auto">
                <a:xfrm>
                  <a:off x="388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8" name="Rectangle 557"/>
                <p:cNvSpPr>
                  <a:spLocks noChangeArrowheads="1"/>
                </p:cNvSpPr>
                <p:nvPr/>
              </p:nvSpPr>
              <p:spPr bwMode="auto">
                <a:xfrm>
                  <a:off x="388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9" name="Rectangle 558"/>
                <p:cNvSpPr>
                  <a:spLocks noChangeArrowheads="1"/>
                </p:cNvSpPr>
                <p:nvPr/>
              </p:nvSpPr>
              <p:spPr bwMode="auto">
                <a:xfrm>
                  <a:off x="374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0" name="Rectangle 559"/>
                <p:cNvSpPr>
                  <a:spLocks noChangeArrowheads="1"/>
                </p:cNvSpPr>
                <p:nvPr/>
              </p:nvSpPr>
              <p:spPr bwMode="auto">
                <a:xfrm>
                  <a:off x="374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1" name="Rectangle 560"/>
                <p:cNvSpPr>
                  <a:spLocks noChangeArrowheads="1"/>
                </p:cNvSpPr>
                <p:nvPr/>
              </p:nvSpPr>
              <p:spPr bwMode="auto">
                <a:xfrm>
                  <a:off x="374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2" name="Rectangle 561"/>
                <p:cNvSpPr>
                  <a:spLocks noChangeArrowheads="1"/>
                </p:cNvSpPr>
                <p:nvPr/>
              </p:nvSpPr>
              <p:spPr bwMode="auto">
                <a:xfrm>
                  <a:off x="374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3" name="Rectangle 562"/>
                <p:cNvSpPr>
                  <a:spLocks noChangeArrowheads="1"/>
                </p:cNvSpPr>
                <p:nvPr/>
              </p:nvSpPr>
              <p:spPr bwMode="auto">
                <a:xfrm>
                  <a:off x="403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4" name="Rectangle 563"/>
                <p:cNvSpPr>
                  <a:spLocks noChangeArrowheads="1"/>
                </p:cNvSpPr>
                <p:nvPr/>
              </p:nvSpPr>
              <p:spPr bwMode="auto">
                <a:xfrm>
                  <a:off x="403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5" name="Rectangle 564"/>
                <p:cNvSpPr>
                  <a:spLocks noChangeArrowheads="1"/>
                </p:cNvSpPr>
                <p:nvPr/>
              </p:nvSpPr>
              <p:spPr bwMode="auto">
                <a:xfrm>
                  <a:off x="345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6" name="Rectangle 565"/>
                <p:cNvSpPr>
                  <a:spLocks noChangeArrowheads="1"/>
                </p:cNvSpPr>
                <p:nvPr/>
              </p:nvSpPr>
              <p:spPr bwMode="auto">
                <a:xfrm>
                  <a:off x="345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7" name="Rectangle 566"/>
                <p:cNvSpPr>
                  <a:spLocks noChangeArrowheads="1"/>
                </p:cNvSpPr>
                <p:nvPr/>
              </p:nvSpPr>
              <p:spPr bwMode="auto">
                <a:xfrm>
                  <a:off x="345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8" name="Rectangle 567"/>
                <p:cNvSpPr>
                  <a:spLocks noChangeArrowheads="1"/>
                </p:cNvSpPr>
                <p:nvPr/>
              </p:nvSpPr>
              <p:spPr bwMode="auto">
                <a:xfrm>
                  <a:off x="345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9" name="Rectangle 568"/>
                <p:cNvSpPr>
                  <a:spLocks noChangeArrowheads="1"/>
                </p:cNvSpPr>
                <p:nvPr/>
              </p:nvSpPr>
              <p:spPr bwMode="auto">
                <a:xfrm>
                  <a:off x="345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0" name="Rectangle 56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1" name="Rectangle 570"/>
                <p:cNvSpPr>
                  <a:spLocks noChangeArrowheads="1"/>
                </p:cNvSpPr>
                <p:nvPr/>
              </p:nvSpPr>
              <p:spPr bwMode="auto">
                <a:xfrm>
                  <a:off x="360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2" name="Rectangle 571"/>
                <p:cNvSpPr>
                  <a:spLocks noChangeArrowheads="1"/>
                </p:cNvSpPr>
                <p:nvPr/>
              </p:nvSpPr>
              <p:spPr bwMode="auto">
                <a:xfrm>
                  <a:off x="388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3" name="Rectangle 572"/>
                <p:cNvSpPr>
                  <a:spLocks noChangeArrowheads="1"/>
                </p:cNvSpPr>
                <p:nvPr/>
              </p:nvSpPr>
              <p:spPr bwMode="auto">
                <a:xfrm>
                  <a:off x="388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4" name="Rectangle 573"/>
                <p:cNvSpPr>
                  <a:spLocks noChangeArrowheads="1"/>
                </p:cNvSpPr>
                <p:nvPr/>
              </p:nvSpPr>
              <p:spPr bwMode="auto">
                <a:xfrm>
                  <a:off x="388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5" name="Rectangle 574"/>
                <p:cNvSpPr>
                  <a:spLocks noChangeArrowheads="1"/>
                </p:cNvSpPr>
                <p:nvPr/>
              </p:nvSpPr>
              <p:spPr bwMode="auto">
                <a:xfrm>
                  <a:off x="388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6" name="Rectangle 575"/>
                <p:cNvSpPr>
                  <a:spLocks noChangeArrowheads="1"/>
                </p:cNvSpPr>
                <p:nvPr/>
              </p:nvSpPr>
              <p:spPr bwMode="auto">
                <a:xfrm>
                  <a:off x="360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7" name="Rectangle 576"/>
                <p:cNvSpPr>
                  <a:spLocks noChangeArrowheads="1"/>
                </p:cNvSpPr>
                <p:nvPr/>
              </p:nvSpPr>
              <p:spPr bwMode="auto">
                <a:xfrm>
                  <a:off x="388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8" name="Rectangle 577"/>
                <p:cNvSpPr>
                  <a:spLocks noChangeArrowheads="1"/>
                </p:cNvSpPr>
                <p:nvPr/>
              </p:nvSpPr>
              <p:spPr bwMode="auto">
                <a:xfrm>
                  <a:off x="388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9" name="Rectangle 578"/>
                <p:cNvSpPr>
                  <a:spLocks noChangeArrowheads="1"/>
                </p:cNvSpPr>
                <p:nvPr/>
              </p:nvSpPr>
              <p:spPr bwMode="auto">
                <a:xfrm>
                  <a:off x="374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0" name="Rectangle 579"/>
                <p:cNvSpPr>
                  <a:spLocks noChangeArrowheads="1"/>
                </p:cNvSpPr>
                <p:nvPr/>
              </p:nvSpPr>
              <p:spPr bwMode="auto">
                <a:xfrm>
                  <a:off x="374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1" name="Rectangle 580"/>
                <p:cNvSpPr>
                  <a:spLocks noChangeArrowheads="1"/>
                </p:cNvSpPr>
                <p:nvPr/>
              </p:nvSpPr>
              <p:spPr bwMode="auto">
                <a:xfrm>
                  <a:off x="374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2" name="Rectangle 581"/>
                <p:cNvSpPr>
                  <a:spLocks noChangeArrowheads="1"/>
                </p:cNvSpPr>
                <p:nvPr/>
              </p:nvSpPr>
              <p:spPr bwMode="auto">
                <a:xfrm>
                  <a:off x="374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3" name="Rectangle 582"/>
                <p:cNvSpPr>
                  <a:spLocks noChangeArrowheads="1"/>
                </p:cNvSpPr>
                <p:nvPr/>
              </p:nvSpPr>
              <p:spPr bwMode="auto">
                <a:xfrm>
                  <a:off x="345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4" name="Rectangle 583"/>
                <p:cNvSpPr>
                  <a:spLocks noChangeArrowheads="1"/>
                </p:cNvSpPr>
                <p:nvPr/>
              </p:nvSpPr>
              <p:spPr bwMode="auto">
                <a:xfrm flipV="1">
                  <a:off x="360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5" name="Rectangle 584"/>
                <p:cNvSpPr>
                  <a:spLocks noChangeArrowheads="1"/>
                </p:cNvSpPr>
                <p:nvPr/>
              </p:nvSpPr>
              <p:spPr bwMode="auto">
                <a:xfrm flipV="1">
                  <a:off x="360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6" name="Rectangle 585"/>
                <p:cNvSpPr>
                  <a:spLocks noChangeArrowheads="1"/>
                </p:cNvSpPr>
                <p:nvPr/>
              </p:nvSpPr>
              <p:spPr bwMode="auto">
                <a:xfrm>
                  <a:off x="360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7" name="Rectangle 586"/>
                <p:cNvSpPr>
                  <a:spLocks noChangeArrowheads="1"/>
                </p:cNvSpPr>
                <p:nvPr/>
              </p:nvSpPr>
              <p:spPr bwMode="auto">
                <a:xfrm>
                  <a:off x="360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8" name="Rectangle 587"/>
                <p:cNvSpPr>
                  <a:spLocks noChangeArrowheads="1"/>
                </p:cNvSpPr>
                <p:nvPr/>
              </p:nvSpPr>
              <p:spPr bwMode="auto">
                <a:xfrm>
                  <a:off x="403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9" name="Rectangle 588"/>
                <p:cNvSpPr>
                  <a:spLocks noChangeArrowheads="1"/>
                </p:cNvSpPr>
                <p:nvPr/>
              </p:nvSpPr>
              <p:spPr bwMode="auto">
                <a:xfrm>
                  <a:off x="403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0" name="Rectangle 589"/>
                <p:cNvSpPr>
                  <a:spLocks noChangeArrowheads="1"/>
                </p:cNvSpPr>
                <p:nvPr/>
              </p:nvSpPr>
              <p:spPr bwMode="auto">
                <a:xfrm flipV="1">
                  <a:off x="360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1" name="Rectangle 590"/>
                <p:cNvSpPr>
                  <a:spLocks noChangeArrowheads="1"/>
                </p:cNvSpPr>
                <p:nvPr/>
              </p:nvSpPr>
              <p:spPr bwMode="auto">
                <a:xfrm>
                  <a:off x="403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2" name="Rectangle 591"/>
                <p:cNvSpPr>
                  <a:spLocks noChangeArrowheads="1"/>
                </p:cNvSpPr>
                <p:nvPr/>
              </p:nvSpPr>
              <p:spPr bwMode="auto">
                <a:xfrm>
                  <a:off x="403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3" name="Rectangle 592"/>
                <p:cNvSpPr>
                  <a:spLocks noChangeArrowheads="1"/>
                </p:cNvSpPr>
                <p:nvPr/>
              </p:nvSpPr>
              <p:spPr bwMode="auto">
                <a:xfrm>
                  <a:off x="417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4" name="Rectangle 593"/>
                <p:cNvSpPr>
                  <a:spLocks noChangeArrowheads="1"/>
                </p:cNvSpPr>
                <p:nvPr/>
              </p:nvSpPr>
              <p:spPr bwMode="auto">
                <a:xfrm>
                  <a:off x="417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5" name="Rectangle 594"/>
                <p:cNvSpPr>
                  <a:spLocks noChangeArrowheads="1"/>
                </p:cNvSpPr>
                <p:nvPr/>
              </p:nvSpPr>
              <p:spPr bwMode="auto">
                <a:xfrm>
                  <a:off x="417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6" name="Rectangle 595"/>
                <p:cNvSpPr>
                  <a:spLocks noChangeArrowheads="1"/>
                </p:cNvSpPr>
                <p:nvPr/>
              </p:nvSpPr>
              <p:spPr bwMode="auto">
                <a:xfrm>
                  <a:off x="417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7" name="Rectangle 596"/>
                <p:cNvSpPr>
                  <a:spLocks noChangeArrowheads="1"/>
                </p:cNvSpPr>
                <p:nvPr/>
              </p:nvSpPr>
              <p:spPr bwMode="auto">
                <a:xfrm>
                  <a:off x="417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8" name="Rectangle 597"/>
                <p:cNvSpPr>
                  <a:spLocks noChangeArrowheads="1"/>
                </p:cNvSpPr>
                <p:nvPr/>
              </p:nvSpPr>
              <p:spPr bwMode="auto">
                <a:xfrm>
                  <a:off x="417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9" name="Rectangle 598"/>
                <p:cNvSpPr>
                  <a:spLocks noChangeArrowheads="1"/>
                </p:cNvSpPr>
                <p:nvPr/>
              </p:nvSpPr>
              <p:spPr bwMode="auto">
                <a:xfrm>
                  <a:off x="417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0" name="Rectangle 599"/>
                <p:cNvSpPr>
                  <a:spLocks noChangeArrowheads="1"/>
                </p:cNvSpPr>
                <p:nvPr/>
              </p:nvSpPr>
              <p:spPr bwMode="auto">
                <a:xfrm>
                  <a:off x="417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1" name="Rectangle 600"/>
                <p:cNvSpPr>
                  <a:spLocks noChangeArrowheads="1"/>
                </p:cNvSpPr>
                <p:nvPr/>
              </p:nvSpPr>
              <p:spPr bwMode="auto">
                <a:xfrm>
                  <a:off x="432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2" name="Rectangle 601"/>
                <p:cNvSpPr>
                  <a:spLocks noChangeArrowheads="1"/>
                </p:cNvSpPr>
                <p:nvPr/>
              </p:nvSpPr>
              <p:spPr bwMode="auto">
                <a:xfrm>
                  <a:off x="432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3" name="Rectangle 602"/>
                <p:cNvSpPr>
                  <a:spLocks noChangeArrowheads="1"/>
                </p:cNvSpPr>
                <p:nvPr/>
              </p:nvSpPr>
              <p:spPr bwMode="auto">
                <a:xfrm>
                  <a:off x="432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4" name="Rectangle 603"/>
                <p:cNvSpPr>
                  <a:spLocks noChangeArrowheads="1"/>
                </p:cNvSpPr>
                <p:nvPr/>
              </p:nvSpPr>
              <p:spPr bwMode="auto">
                <a:xfrm>
                  <a:off x="432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5" name="Rectangle 604"/>
                <p:cNvSpPr>
                  <a:spLocks noChangeArrowheads="1"/>
                </p:cNvSpPr>
                <p:nvPr/>
              </p:nvSpPr>
              <p:spPr bwMode="auto">
                <a:xfrm>
                  <a:off x="417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6" name="Rectangle 605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7" name="Rectangle 606"/>
                <p:cNvSpPr>
                  <a:spLocks noChangeArrowheads="1"/>
                </p:cNvSpPr>
                <p:nvPr/>
              </p:nvSpPr>
              <p:spPr bwMode="auto">
                <a:xfrm>
                  <a:off x="446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8" name="Rectangle 607"/>
                <p:cNvSpPr>
                  <a:spLocks noChangeArrowheads="1"/>
                </p:cNvSpPr>
                <p:nvPr/>
              </p:nvSpPr>
              <p:spPr bwMode="auto">
                <a:xfrm>
                  <a:off x="446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9" name="Rectangle 608"/>
                <p:cNvSpPr>
                  <a:spLocks noChangeArrowheads="1"/>
                </p:cNvSpPr>
                <p:nvPr/>
              </p:nvSpPr>
              <p:spPr bwMode="auto">
                <a:xfrm flipV="1">
                  <a:off x="446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0" name="Rectangle 609"/>
                <p:cNvSpPr>
                  <a:spLocks noChangeArrowheads="1"/>
                </p:cNvSpPr>
                <p:nvPr/>
              </p:nvSpPr>
              <p:spPr bwMode="auto">
                <a:xfrm flipV="1">
                  <a:off x="446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1" name="Rectangle 610"/>
                <p:cNvSpPr>
                  <a:spLocks noChangeArrowheads="1"/>
                </p:cNvSpPr>
                <p:nvPr/>
              </p:nvSpPr>
              <p:spPr bwMode="auto">
                <a:xfrm>
                  <a:off x="446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2" name="Rectangle 611"/>
                <p:cNvSpPr>
                  <a:spLocks noChangeArrowheads="1"/>
                </p:cNvSpPr>
                <p:nvPr/>
              </p:nvSpPr>
              <p:spPr bwMode="auto">
                <a:xfrm flipV="1">
                  <a:off x="446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3" name="Rectangle 612"/>
                <p:cNvSpPr>
                  <a:spLocks noChangeArrowheads="1"/>
                </p:cNvSpPr>
                <p:nvPr/>
              </p:nvSpPr>
              <p:spPr bwMode="auto">
                <a:xfrm flipV="1">
                  <a:off x="446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4" name="Rectangle 613"/>
                <p:cNvSpPr>
                  <a:spLocks noChangeArrowheads="1"/>
                </p:cNvSpPr>
                <p:nvPr/>
              </p:nvSpPr>
              <p:spPr bwMode="auto">
                <a:xfrm>
                  <a:off x="446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5" name="Rectangle 614"/>
                <p:cNvSpPr>
                  <a:spLocks noChangeArrowheads="1"/>
                </p:cNvSpPr>
                <p:nvPr/>
              </p:nvSpPr>
              <p:spPr bwMode="auto">
                <a:xfrm flipV="1">
                  <a:off x="432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6" name="Rectangle 615"/>
                <p:cNvSpPr>
                  <a:spLocks noChangeArrowheads="1"/>
                </p:cNvSpPr>
                <p:nvPr/>
              </p:nvSpPr>
              <p:spPr bwMode="auto">
                <a:xfrm flipV="1">
                  <a:off x="446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7" name="Rectangle 616"/>
                <p:cNvSpPr>
                  <a:spLocks noChangeArrowheads="1"/>
                </p:cNvSpPr>
                <p:nvPr/>
              </p:nvSpPr>
              <p:spPr bwMode="auto">
                <a:xfrm>
                  <a:off x="446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8" name="Rectangle 617"/>
                <p:cNvSpPr>
                  <a:spLocks noChangeArrowheads="1"/>
                </p:cNvSpPr>
                <p:nvPr/>
              </p:nvSpPr>
              <p:spPr bwMode="auto">
                <a:xfrm flipV="1">
                  <a:off x="432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9" name="Rectangle 618"/>
                <p:cNvSpPr>
                  <a:spLocks noChangeArrowheads="1"/>
                </p:cNvSpPr>
                <p:nvPr/>
              </p:nvSpPr>
              <p:spPr bwMode="auto">
                <a:xfrm flipV="1">
                  <a:off x="432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0" name="Rectangle 619"/>
                <p:cNvSpPr>
                  <a:spLocks noChangeArrowheads="1"/>
                </p:cNvSpPr>
                <p:nvPr/>
              </p:nvSpPr>
              <p:spPr bwMode="auto">
                <a:xfrm>
                  <a:off x="432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1" name="Rectangle 620"/>
                <p:cNvSpPr>
                  <a:spLocks noChangeArrowheads="1"/>
                </p:cNvSpPr>
                <p:nvPr/>
              </p:nvSpPr>
              <p:spPr bwMode="auto">
                <a:xfrm flipV="1">
                  <a:off x="432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2" name="Rectangle 621"/>
                <p:cNvSpPr>
                  <a:spLocks noChangeArrowheads="1"/>
                </p:cNvSpPr>
                <p:nvPr/>
              </p:nvSpPr>
              <p:spPr bwMode="auto">
                <a:xfrm>
                  <a:off x="432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3" name="Rectangle 622"/>
                <p:cNvSpPr>
                  <a:spLocks noChangeArrowheads="1"/>
                </p:cNvSpPr>
                <p:nvPr/>
              </p:nvSpPr>
              <p:spPr bwMode="auto">
                <a:xfrm flipV="1">
                  <a:off x="4608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4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5" name="Rectangle 624"/>
                <p:cNvSpPr>
                  <a:spLocks noChangeArrowheads="1"/>
                </p:cNvSpPr>
                <p:nvPr/>
              </p:nvSpPr>
              <p:spPr bwMode="auto">
                <a:xfrm flipV="1">
                  <a:off x="4752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6" name="Rectangle 625"/>
                <p:cNvSpPr>
                  <a:spLocks noChangeArrowheads="1"/>
                </p:cNvSpPr>
                <p:nvPr/>
              </p:nvSpPr>
              <p:spPr bwMode="auto">
                <a:xfrm>
                  <a:off x="4752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7" name="Rectangle 626"/>
                <p:cNvSpPr>
                  <a:spLocks noChangeArrowheads="1"/>
                </p:cNvSpPr>
                <p:nvPr/>
              </p:nvSpPr>
              <p:spPr bwMode="auto">
                <a:xfrm flipV="1">
                  <a:off x="4608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8" name="Rectangle 627"/>
                <p:cNvSpPr>
                  <a:spLocks noChangeArrowheads="1"/>
                </p:cNvSpPr>
                <p:nvPr/>
              </p:nvSpPr>
              <p:spPr bwMode="auto">
                <a:xfrm>
                  <a:off x="4608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9" name="Rectangle 628"/>
                <p:cNvSpPr>
                  <a:spLocks noChangeArrowheads="1"/>
                </p:cNvSpPr>
                <p:nvPr/>
              </p:nvSpPr>
              <p:spPr bwMode="auto">
                <a:xfrm flipV="1">
                  <a:off x="4752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0" name="Rectangle 629"/>
                <p:cNvSpPr>
                  <a:spLocks noChangeArrowheads="1"/>
                </p:cNvSpPr>
                <p:nvPr/>
              </p:nvSpPr>
              <p:spPr bwMode="auto">
                <a:xfrm>
                  <a:off x="4752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1" name="Rectangle 630"/>
                <p:cNvSpPr>
                  <a:spLocks noChangeArrowheads="1"/>
                </p:cNvSpPr>
                <p:nvPr/>
              </p:nvSpPr>
              <p:spPr bwMode="auto">
                <a:xfrm flipV="1">
                  <a:off x="4608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2" name="Rectangle 631"/>
                <p:cNvSpPr>
                  <a:spLocks noChangeArrowheads="1"/>
                </p:cNvSpPr>
                <p:nvPr/>
              </p:nvSpPr>
              <p:spPr bwMode="auto">
                <a:xfrm>
                  <a:off x="4752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3" name="Rectangle 632"/>
                <p:cNvSpPr>
                  <a:spLocks noChangeArrowheads="1"/>
                </p:cNvSpPr>
                <p:nvPr/>
              </p:nvSpPr>
              <p:spPr bwMode="auto">
                <a:xfrm flipV="1">
                  <a:off x="475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4" name="Rectangle 633"/>
                <p:cNvSpPr>
                  <a:spLocks noChangeArrowheads="1"/>
                </p:cNvSpPr>
                <p:nvPr/>
              </p:nvSpPr>
              <p:spPr bwMode="auto">
                <a:xfrm flipV="1">
                  <a:off x="475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5" name="Rectangle 634"/>
                <p:cNvSpPr>
                  <a:spLocks noChangeArrowheads="1"/>
                </p:cNvSpPr>
                <p:nvPr/>
              </p:nvSpPr>
              <p:spPr bwMode="auto">
                <a:xfrm>
                  <a:off x="475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6" name="Rectangle 635"/>
                <p:cNvSpPr>
                  <a:spLocks noChangeArrowheads="1"/>
                </p:cNvSpPr>
                <p:nvPr/>
              </p:nvSpPr>
              <p:spPr bwMode="auto">
                <a:xfrm flipV="1">
                  <a:off x="475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7" name="Rectangle 636"/>
                <p:cNvSpPr>
                  <a:spLocks noChangeArrowheads="1"/>
                </p:cNvSpPr>
                <p:nvPr/>
              </p:nvSpPr>
              <p:spPr bwMode="auto">
                <a:xfrm>
                  <a:off x="475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8" name="Rectangle 637"/>
                <p:cNvSpPr>
                  <a:spLocks noChangeArrowheads="1"/>
                </p:cNvSpPr>
                <p:nvPr/>
              </p:nvSpPr>
              <p:spPr bwMode="auto">
                <a:xfrm>
                  <a:off x="4608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9" name="Rectangle 638"/>
                <p:cNvSpPr>
                  <a:spLocks noChangeArrowheads="1"/>
                </p:cNvSpPr>
                <p:nvPr/>
              </p:nvSpPr>
              <p:spPr bwMode="auto">
                <a:xfrm>
                  <a:off x="4608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0" name="Rectangle 639"/>
                <p:cNvSpPr>
                  <a:spLocks noChangeArrowheads="1"/>
                </p:cNvSpPr>
                <p:nvPr/>
              </p:nvSpPr>
              <p:spPr bwMode="auto">
                <a:xfrm>
                  <a:off x="4608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1" name="Rectangle 640"/>
                <p:cNvSpPr>
                  <a:spLocks noChangeArrowheads="1"/>
                </p:cNvSpPr>
                <p:nvPr/>
              </p:nvSpPr>
              <p:spPr bwMode="auto">
                <a:xfrm>
                  <a:off x="4608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2" name="Rectangle 641"/>
                <p:cNvSpPr>
                  <a:spLocks noChangeArrowheads="1"/>
                </p:cNvSpPr>
                <p:nvPr/>
              </p:nvSpPr>
              <p:spPr bwMode="auto">
                <a:xfrm>
                  <a:off x="4608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3" name="Rectangle 642"/>
                <p:cNvSpPr>
                  <a:spLocks noChangeArrowheads="1"/>
                </p:cNvSpPr>
                <p:nvPr/>
              </p:nvSpPr>
              <p:spPr bwMode="auto">
                <a:xfrm>
                  <a:off x="489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4" name="Rectangle 643"/>
                <p:cNvSpPr>
                  <a:spLocks noChangeArrowheads="1"/>
                </p:cNvSpPr>
                <p:nvPr/>
              </p:nvSpPr>
              <p:spPr bwMode="auto">
                <a:xfrm>
                  <a:off x="489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5" name="Rectangle 644"/>
                <p:cNvSpPr>
                  <a:spLocks noChangeArrowheads="1"/>
                </p:cNvSpPr>
                <p:nvPr/>
              </p:nvSpPr>
              <p:spPr bwMode="auto">
                <a:xfrm>
                  <a:off x="489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6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9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7" name="Rectangle 646"/>
                <p:cNvSpPr>
                  <a:spLocks noChangeArrowheads="1"/>
                </p:cNvSpPr>
                <p:nvPr/>
              </p:nvSpPr>
              <p:spPr bwMode="auto">
                <a:xfrm>
                  <a:off x="489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8" name="Rectangle 647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9" name="Rectangle 648"/>
                <p:cNvSpPr>
                  <a:spLocks noChangeArrowheads="1"/>
                </p:cNvSpPr>
                <p:nvPr/>
              </p:nvSpPr>
              <p:spPr bwMode="auto">
                <a:xfrm>
                  <a:off x="489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0" name="Rectangle 649"/>
                <p:cNvSpPr>
                  <a:spLocks noChangeArrowheads="1"/>
                </p:cNvSpPr>
                <p:nvPr/>
              </p:nvSpPr>
              <p:spPr bwMode="auto">
                <a:xfrm>
                  <a:off x="489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1" name="Rectangle 650"/>
                <p:cNvSpPr>
                  <a:spLocks noChangeArrowheads="1"/>
                </p:cNvSpPr>
                <p:nvPr/>
              </p:nvSpPr>
              <p:spPr bwMode="auto">
                <a:xfrm>
                  <a:off x="48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2" name="Rectangle 651"/>
                <p:cNvSpPr>
                  <a:spLocks noChangeArrowheads="1"/>
                </p:cNvSpPr>
                <p:nvPr/>
              </p:nvSpPr>
              <p:spPr bwMode="auto">
                <a:xfrm>
                  <a:off x="489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3" name="Rectangle 652"/>
                <p:cNvSpPr>
                  <a:spLocks noChangeArrowheads="1"/>
                </p:cNvSpPr>
                <p:nvPr/>
              </p:nvSpPr>
              <p:spPr bwMode="auto">
                <a:xfrm>
                  <a:off x="504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4" name="Rectangle 653"/>
                <p:cNvSpPr>
                  <a:spLocks noChangeArrowheads="1"/>
                </p:cNvSpPr>
                <p:nvPr/>
              </p:nvSpPr>
              <p:spPr bwMode="auto">
                <a:xfrm>
                  <a:off x="50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5" name="Rectangle 654"/>
                <p:cNvSpPr>
                  <a:spLocks noChangeArrowheads="1"/>
                </p:cNvSpPr>
                <p:nvPr/>
              </p:nvSpPr>
              <p:spPr bwMode="auto">
                <a:xfrm>
                  <a:off x="504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6" name="Rectangle 655"/>
                <p:cNvSpPr>
                  <a:spLocks noChangeArrowheads="1"/>
                </p:cNvSpPr>
                <p:nvPr/>
              </p:nvSpPr>
              <p:spPr bwMode="auto">
                <a:xfrm>
                  <a:off x="504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7" name="Rectangle 656"/>
                <p:cNvSpPr>
                  <a:spLocks noChangeArrowheads="1"/>
                </p:cNvSpPr>
                <p:nvPr/>
              </p:nvSpPr>
              <p:spPr bwMode="auto">
                <a:xfrm>
                  <a:off x="504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8" name="Rectangle 657"/>
                <p:cNvSpPr>
                  <a:spLocks noChangeArrowheads="1"/>
                </p:cNvSpPr>
                <p:nvPr/>
              </p:nvSpPr>
              <p:spPr bwMode="auto">
                <a:xfrm>
                  <a:off x="504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9" name="Rectangle 658"/>
                <p:cNvSpPr>
                  <a:spLocks noChangeArrowheads="1"/>
                </p:cNvSpPr>
                <p:nvPr/>
              </p:nvSpPr>
              <p:spPr bwMode="auto">
                <a:xfrm>
                  <a:off x="504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0" name="Rectangle 659"/>
                <p:cNvSpPr>
                  <a:spLocks noChangeArrowheads="1"/>
                </p:cNvSpPr>
                <p:nvPr/>
              </p:nvSpPr>
              <p:spPr bwMode="auto">
                <a:xfrm>
                  <a:off x="504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1" name="Rectangle 660"/>
                <p:cNvSpPr>
                  <a:spLocks noChangeArrowheads="1"/>
                </p:cNvSpPr>
                <p:nvPr/>
              </p:nvSpPr>
              <p:spPr bwMode="auto">
                <a:xfrm>
                  <a:off x="504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2" name="Rectangle 661"/>
                <p:cNvSpPr>
                  <a:spLocks noChangeArrowheads="1"/>
                </p:cNvSpPr>
                <p:nvPr/>
              </p:nvSpPr>
              <p:spPr bwMode="auto">
                <a:xfrm>
                  <a:off x="504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cxnSp>
          <p:nvCxnSpPr>
            <p:cNvPr id="333" name="Straight Arrow Connector 332"/>
            <p:cNvCxnSpPr/>
            <p:nvPr/>
          </p:nvCxnSpPr>
          <p:spPr>
            <a:xfrm>
              <a:off x="1531938" y="3751263"/>
              <a:ext cx="4333875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5"/>
            <p:cNvSpPr txBox="1">
              <a:spLocks noChangeArrowheads="1"/>
            </p:cNvSpPr>
            <p:nvPr/>
          </p:nvSpPr>
          <p:spPr bwMode="auto">
            <a:xfrm>
              <a:off x="1428750" y="3770313"/>
              <a:ext cx="749278" cy="489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it-IT" sz="1600" dirty="0"/>
                <a:t>time</a:t>
              </a:r>
              <a:endParaRPr lang="en-US" sz="160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7C6D-2C25-D64E-87A5-4EC9276A5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1CFB3696-9080-3390-8F69-0E421E1AAD02}"/>
                  </a:ext>
                </a:extLst>
              </p14:cNvPr>
              <p14:cNvContentPartPr/>
              <p14:nvPr/>
            </p14:nvContentPartPr>
            <p14:xfrm>
              <a:off x="1251000" y="2718000"/>
              <a:ext cx="4312080" cy="249012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1CFB3696-9080-3390-8F69-0E421E1AAD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1640" y="2708640"/>
                <a:ext cx="4330800" cy="25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26</a:t>
            </a:fld>
            <a:endParaRPr lang="en-GB"/>
          </a:p>
        </p:txBody>
      </p:sp>
      <p:sp>
        <p:nvSpPr>
          <p:cNvPr id="2242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19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Data Stream Management Systems (DSMS)</a:t>
            </a:r>
            <a:endParaRPr lang="en-GB" dirty="0"/>
          </a:p>
        </p:txBody>
      </p:sp>
      <p:sp>
        <p:nvSpPr>
          <p:cNvPr id="224258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nature of streams requires a </a:t>
            </a:r>
            <a:br>
              <a:rPr lang="en-GB" sz="3200" dirty="0"/>
            </a:br>
            <a:r>
              <a:rPr lang="en-GB" sz="3200" dirty="0"/>
              <a:t>paradigmatic change*</a:t>
            </a:r>
          </a:p>
          <a:p>
            <a:pPr lvl="1"/>
            <a:r>
              <a:rPr lang="en-GB" sz="2800" b="1" dirty="0"/>
              <a:t>from persistent data </a:t>
            </a:r>
          </a:p>
          <a:p>
            <a:pPr lvl="2"/>
            <a:r>
              <a:rPr lang="en-GB" sz="2400" dirty="0"/>
              <a:t>one time semantics</a:t>
            </a:r>
          </a:p>
          <a:p>
            <a:pPr lvl="1"/>
            <a:r>
              <a:rPr lang="en-GB" sz="2800" b="1" dirty="0"/>
              <a:t>to transient data </a:t>
            </a:r>
          </a:p>
          <a:p>
            <a:pPr lvl="2"/>
            <a:r>
              <a:rPr lang="en-GB" sz="2400" dirty="0"/>
              <a:t>continuous semantics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000" dirty="0"/>
              <a:t>* This paradigmatic change first arose in DB community</a:t>
            </a:r>
            <a:r>
              <a:rPr lang="en-US" altLang="ja-JP" sz="2000" dirty="0"/>
              <a:t> </a:t>
            </a:r>
            <a:r>
              <a:rPr lang="it-IT" sz="2000" dirty="0"/>
              <a:t>in </a:t>
            </a:r>
            <a:r>
              <a:rPr lang="it-IT" sz="2000" b="1" dirty="0"/>
              <a:t>the late '90s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9BE44-F5F1-D443-9746-268B6B96B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86B376-E315-2867-52FF-5F0389060107}"/>
                  </a:ext>
                </a:extLst>
              </p14:cNvPr>
              <p14:cNvContentPartPr/>
              <p14:nvPr/>
            </p14:nvContentPartPr>
            <p14:xfrm>
              <a:off x="2163600" y="4025160"/>
              <a:ext cx="1678320" cy="5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86B376-E315-2867-52FF-5F0389060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4240" y="4015800"/>
                <a:ext cx="169704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03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10"/>
          <p:cNvGrpSpPr>
            <a:grpSpLocks/>
          </p:cNvGrpSpPr>
          <p:nvPr/>
        </p:nvGrpSpPr>
        <p:grpSpPr bwMode="auto">
          <a:xfrm>
            <a:off x="5926139" y="6148584"/>
            <a:ext cx="3856037" cy="203200"/>
            <a:chOff x="4689512" y="4269926"/>
            <a:chExt cx="3856037" cy="202817"/>
          </a:xfrm>
        </p:grpSpPr>
        <p:sp>
          <p:nvSpPr>
            <p:cNvPr id="225622" name="Rectangle 8"/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3" name="Rectangle 16"/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4" name="Rectangle 19"/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5" name="Rectangle 26"/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6" name="Rectangle 32"/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7" name="Rectangle 39"/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8" name="Rectangle 41"/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9" name="Rectangle 42"/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0" name="Rectangle 54"/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1" name="Rectangle 56"/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2" name="Rectangle 65"/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3" name="Rectangle 69"/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4" name="Rectangle 76"/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5" name="Rectangle 77"/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6" name="Rectangle 85"/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7" name="Rectangle 91"/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8" name="Rectangle 100"/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9" name="Rectangle 106"/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0" name="Rectangle 108"/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1" name="Rectangle 112"/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2" name="Rectangle 125"/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3" name="Rectangle 126"/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4" name="Rectangle 129"/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5" name="Rectangle 130"/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6" name="Rectangle 131"/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7" name="Rectangle 132"/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8" name="Rectangle 143"/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9" name="Rectangle 144"/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0" name="Rectangle 151"/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1" name="Rectangle 154"/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2" name="Rectangle 167"/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3" name="Rectangle 168"/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4" name="Rectangle 177"/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5" name="Rectangle 178"/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6" name="Rectangle 187"/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7" name="Rectangle 188"/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8" name="Rectangle 198"/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9" name="Rectangle 203"/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0" name="Rectangle 207"/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1" name="Rectangle 210"/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2" name="Rectangle 215"/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3" name="Rectangle 219"/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4" name="Rectangle 226"/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5" name="Rectangle 227"/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6" name="Rectangle 235"/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7" name="Rectangle 241"/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8" name="Rectangle 250"/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9" name="Rectangle 256"/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0" name="Rectangle 258"/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1" name="Rectangle 262"/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2" name="Rectangle 271"/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3" name="Rectangle 272"/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4" name="Rectangle 275"/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5" name="Rectangle 276"/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6" name="Rectangle 286"/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7" name="Rectangle 287"/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8" name="Rectangle 299"/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9" name="Rectangle 302"/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0" name="Rectangle 308"/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1" name="Rectangle 310"/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2" name="Rectangle 313"/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3" name="Rectangle 321"/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4" name="Rectangle 323"/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5" name="Rectangle 330"/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519" name="Rectangle 1518"/>
          <p:cNvSpPr/>
          <p:nvPr/>
        </p:nvSpPr>
        <p:spPr>
          <a:xfrm>
            <a:off x="3200400" y="5626297"/>
            <a:ext cx="3073400" cy="99853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27</a:t>
            </a:fld>
            <a:endParaRPr lang="en-GB"/>
          </a:p>
        </p:txBody>
      </p:sp>
      <p:sp>
        <p:nvSpPr>
          <p:cNvPr id="22528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Semantics</a:t>
            </a:r>
          </a:p>
        </p:txBody>
      </p:sp>
      <p:sp>
        <p:nvSpPr>
          <p:cNvPr id="22528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8201"/>
            <a:ext cx="10515600" cy="4351338"/>
          </a:xfrm>
        </p:spPr>
        <p:txBody>
          <a:bodyPr/>
          <a:lstStyle/>
          <a:p>
            <a:r>
              <a:rPr lang="en-US" dirty="0"/>
              <a:t>Continuous </a:t>
            </a:r>
            <a:r>
              <a:rPr lang="en-US" b="1" dirty="0"/>
              <a:t>queries</a:t>
            </a:r>
            <a:r>
              <a:rPr lang="en-US" dirty="0"/>
              <a:t> </a:t>
            </a:r>
            <a:r>
              <a:rPr lang="en-US" b="1" dirty="0"/>
              <a:t>registered</a:t>
            </a:r>
            <a:r>
              <a:rPr lang="en-US" dirty="0"/>
              <a:t> over streams that</a:t>
            </a:r>
            <a:br>
              <a:rPr lang="en-US" dirty="0"/>
            </a:br>
            <a:r>
              <a:rPr lang="en-US" dirty="0"/>
              <a:t>are observed trough </a:t>
            </a:r>
            <a:r>
              <a:rPr lang="en-US" b="1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roup 335"/>
          <p:cNvGrpSpPr>
            <a:grpSpLocks/>
          </p:cNvGrpSpPr>
          <p:nvPr/>
        </p:nvGrpSpPr>
        <p:grpSpPr bwMode="auto">
          <a:xfrm>
            <a:off x="3048000" y="3011685"/>
            <a:ext cx="3856038" cy="1176337"/>
            <a:chOff x="576" y="1008"/>
            <a:chExt cx="4560" cy="1392"/>
          </a:xfrm>
        </p:grpSpPr>
        <p:grpSp>
          <p:nvGrpSpPr>
            <p:cNvPr id="225296" name="Group 336"/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225612" name="Rectangle 337"/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3" name="Rectangle 338"/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4" name="Rectangle 339"/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5" name="Rectangle 340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6" name="Rectangle 341"/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7" name="Rectangle 342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8" name="Rectangle 343"/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9" name="Rectangle 344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0" name="Rectangle 345"/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1" name="Rectangle 346"/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7" name="Group 347"/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225602" name="Rectangle 348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3" name="Rectangle 349"/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4" name="Rectangle 350"/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5" name="Rectangle 351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6" name="Rectangle 352"/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7" name="Rectangle 353"/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8" name="Rectangle 354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9" name="Rectangle 355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0" name="Rectangle 356"/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1" name="Rectangle 357"/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8" name="Group 358"/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225592" name="Rectangle 359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3" name="Rectangle 360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4" name="Rectangle 361"/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5" name="Rectangle 362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6" name="Rectangle 363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7" name="Rectangle 364"/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8" name="Rectangle 365"/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9" name="Rectangle 366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0" name="Rectangle 367"/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1" name="Rectangle 368"/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9" name="Group 369"/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225582" name="Rectangle 370"/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3" name="Rectangle 371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4" name="Rectangle 372"/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5" name="Rectangle 373"/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6" name="Rectangle 374"/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7" name="Rectangle 375"/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8" name="Rectangle 376"/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9" name="Rectangle 377"/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0" name="Rectangle 378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1" name="Rectangle 379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0" name="Group 380"/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225572" name="Rectangle 381"/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3" name="Rectangle 382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4" name="Rectangle 383"/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5" name="Rectangle 384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6" name="Rectangle 385"/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7" name="Rectangle 386"/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8" name="Rectangle 387"/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9" name="Rectangle 388"/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0" name="Rectangle 389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1" name="Rectangle 390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1" name="Group 391"/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225302" name="Rectangle 392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3" name="Rectangle 393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4" name="Rectangle 394"/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5" name="Rectangle 395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6" name="Rectangle 396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7" name="Rectangle 397"/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8" name="Rectangle 398"/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9" name="Rectangle 39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0" name="Rectangle 400"/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1" name="Rectangle 401"/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2" name="Rectangle 402"/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3" name="Rectangle 403"/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4" name="Rectangle 404"/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5" name="Rectangle 405"/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6" name="Rectangle 406"/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7" name="Rectangle 407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8" name="Rectangle 408"/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9" name="Rectangle 409"/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0" name="Rectangle 410"/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1" name="Rectangle 411"/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2" name="Rectangle 412"/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3" name="Rectangle 413"/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4" name="Rectangle 414"/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5" name="Rectangle 415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6" name="Rectangle 416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7" name="Rectangle 417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8" name="Rectangle 418"/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9" name="Rectangle 419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0" name="Rectangle 420"/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1" name="Rectangle 421"/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2" name="Rectangle 422"/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3" name="Rectangle 423"/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4" name="Rectangle 424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5" name="Rectangle 425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6" name="Rectangle 426"/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7" name="Rectangle 427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8" name="Rectangle 428"/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9" name="Rectangle 429"/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0" name="Rectangle 430"/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1" name="Rectangle 431"/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2" name="Rectangle 432"/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3" name="Rectangle 433"/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4" name="Rectangle 434"/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5" name="Rectangle 435"/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6" name="Rectangle 436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7" name="Rectangle 437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8" name="Rectangle 438"/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9" name="Rectangle 439"/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0" name="Rectangle 440"/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1" name="Rectangle 441"/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2" name="Rectangle 442"/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3" name="Rectangle 443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4" name="Rectangle 444"/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5" name="Rectangle 445"/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6" name="Rectangle 44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7" name="Rectangle 447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8" name="Rectangle 448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9" name="Rectangle 449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0" name="Rectangle 450"/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1" name="Rectangle 451"/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2" name="Rectangle 452"/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3" name="Rectangle 453"/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4" name="Rectangle 454"/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5" name="Rectangle 455"/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6" name="Rectangle 456"/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7" name="Rectangle 457"/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8" name="Rectangle 458"/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9" name="Rectangle 459"/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0" name="Rectangle 460"/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1" name="Rectangle 461"/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2" name="Rectangle 462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3" name="Rectangle 463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4" name="Rectangle 464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5" name="Rectangle 465"/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6" name="Rectangle 466"/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7" name="Rectangle 467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8" name="Rectangle 468"/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9" name="Rectangle 469"/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0" name="Rectangle 470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1" name="Rectangle 471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2" name="Rectangle 472"/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3" name="Rectangle 473"/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4" name="Rectangle 474"/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5" name="Rectangle 475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6" name="Rectangle 476"/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7" name="Rectangle 477"/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8" name="Rectangle 478"/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9" name="Rectangle 479"/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0" name="Rectangle 480"/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1" name="Rectangle 481"/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2" name="Rectangle 482"/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3" name="Rectangle 483"/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4" name="Rectangle 484"/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5" name="Rectangle 485"/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6" name="Rectangle 486"/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7" name="Rectangle 487"/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8" name="Rectangle 488"/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9" name="Rectangle 489"/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0" name="Rectangle 490"/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1" name="Rectangle 491"/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2" name="Rectangle 492"/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3" name="Rectangle 493"/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4" name="Rectangle 494"/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5" name="Rectangle 495"/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6" name="Rectangle 496"/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7" name="Rectangle 497"/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8" name="Rectangle 498"/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9" name="Rectangle 499"/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0" name="Rectangle 500"/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1" name="Rectangle 501"/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2" name="Rectangle 502"/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3" name="Rectangle 503"/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4" name="Rectangle 504"/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5" name="Rectangle 505"/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6" name="Rectangle 506"/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7" name="Rectangle 507"/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8" name="Rectangle 508"/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9" name="Rectangle 509"/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0" name="Rectangle 510"/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1" name="Rectangle 511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2" name="Rectangle 512"/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3" name="Rectangle 513"/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4" name="Rectangle 514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5" name="Rectangle 515"/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6" name="Rectangle 516"/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7" name="Rectangle 517"/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8" name="Rectangle 518"/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9" name="Rectangle 519"/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0" name="Rectangle 520"/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1" name="Rectangle 521"/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2" name="Rectangle 522"/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3" name="Rectangle 523"/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4" name="Rectangle 524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5" name="Rectangle 525"/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6" name="Rectangle 526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7" name="Rectangle 527"/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8" name="Rectangle 528"/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9" name="Rectangle 529"/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0" name="Rectangle 530"/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1" name="Rectangle 531"/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2" name="Rectangle 532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3" name="Rectangle 533"/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4" name="Rectangle 534"/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5" name="Rectangle 535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6" name="Rectangle 536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7" name="Rectangle 537"/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8" name="Rectangle 538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9" name="Rectangle 539"/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0" name="Rectangle 540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1" name="Rectangle 541"/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2" name="Rectangle 542"/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3" name="Rectangle 543"/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4" name="Rectangle 544"/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5" name="Rectangle 545"/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6" name="Rectangle 546"/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7" name="Rectangle 547"/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8" name="Rectangle 548"/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9" name="Rectangle 549"/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0" name="Rectangle 550"/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1" name="Rectangle 551"/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2" name="Rectangle 552"/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3" name="Rectangle 553"/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4" name="Rectangle 554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5" name="Rectangle 555"/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6" name="Rectangle 556"/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7" name="Rectangle 557"/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8" name="Rectangle 558"/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9" name="Rectangle 559"/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0" name="Rectangle 560"/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1" name="Rectangle 561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2" name="Rectangle 562"/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3" name="Rectangle 563"/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4" name="Rectangle 564"/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5" name="Rectangle 565"/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6" name="Rectangle 566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7" name="Rectangle 567"/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8" name="Rectangle 568"/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9" name="Rectangle 569"/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0" name="Rectangle 570"/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1" name="Rectangle 571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2" name="Rectangle 572"/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3" name="Rectangle 573"/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4" name="Rectangle 574"/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5" name="Rectangle 575"/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6" name="Rectangle 576"/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7" name="Rectangle 577"/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8" name="Rectangle 578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9" name="Rectangle 579"/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0" name="Rectangle 580"/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1" name="Rectangle 581"/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2" name="Rectangle 582"/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3" name="Rectangle 583"/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4" name="Rectangle 584"/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5" name="Rectangle 585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6" name="Rectangle 586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7" name="Rectangle 587"/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8" name="Rectangle 588"/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9" name="Rectangle 589"/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0" name="Rectangle 590"/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1" name="Rectangle 591"/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2" name="Rectangle 592"/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3" name="Rectangle 593"/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4" name="Rectangle 594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5" name="Rectangle 595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6" name="Rectangle 596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7" name="Rectangle 597"/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8" name="Rectangle 598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9" name="Rectangle 599"/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0" name="Rectangle 600"/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1" name="Rectangle 601"/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2" name="Rectangle 602"/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3" name="Rectangle 603"/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4" name="Rectangle 604"/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5" name="Rectangle 60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6" name="Rectangle 606"/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7" name="Rectangle 607"/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8" name="Rectangle 608"/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9" name="Rectangle 609"/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0" name="Rectangle 610"/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1" name="Rectangle 611"/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2" name="Rectangle 612"/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3" name="Rectangle 613"/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4" name="Rectangle 614"/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5" name="Rectangle 615"/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6" name="Rectangle 616"/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7" name="Rectangle 617"/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8" name="Rectangle 618"/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9" name="Rectangle 619"/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0" name="Rectangle 620"/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1" name="Rectangle 621"/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2" name="Rectangle 622"/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3" name="Rectangle 623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4" name="Rectangle 624"/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5" name="Rectangle 625"/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6" name="Rectangle 626"/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7" name="Rectangle 627"/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8" name="Rectangle 628"/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9" name="Rectangle 629"/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0" name="Rectangle 630"/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1" name="Rectangle 631"/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2" name="Rectangle 632"/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3" name="Rectangle 633"/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4" name="Rectangle 63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5" name="Rectangle 635"/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6" name="Rectangle 636"/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7" name="Rectangle 637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8" name="Rectangle 638"/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9" name="Rectangle 639"/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0" name="Rectangle 640"/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1" name="Rectangle 641"/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2" name="Rectangle 642"/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3" name="Rectangle 643"/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4" name="Rectangle 644"/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5" name="Rectangle 645"/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6" name="Rectangle 646"/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7" name="Rectangle 647"/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8" name="Rectangle 648"/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9" name="Rectangle 649"/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0" name="Rectangle 650"/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1" name="Rectangle 651"/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2" name="Rectangle 652"/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3" name="Rectangle 653"/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4" name="Rectangle 654"/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5" name="Rectangle 655"/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6" name="Rectangle 656"/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7" name="Rectangle 657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8" name="Rectangle 658"/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9" name="Rectangle 659"/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0" name="Rectangle 660"/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1" name="Rectangle 661"/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225286" name="Rectangle 662"/>
          <p:cNvSpPr>
            <a:spLocks noChangeArrowheads="1"/>
          </p:cNvSpPr>
          <p:nvPr/>
        </p:nvSpPr>
        <p:spPr bwMode="auto">
          <a:xfrm>
            <a:off x="5619751" y="2935484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25287" name="TextBox 1511"/>
          <p:cNvSpPr txBox="1">
            <a:spLocks noChangeArrowheads="1"/>
          </p:cNvSpPr>
          <p:nvPr/>
        </p:nvSpPr>
        <p:spPr bwMode="auto">
          <a:xfrm>
            <a:off x="7507288" y="2349696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window</a:t>
            </a:r>
          </a:p>
        </p:txBody>
      </p:sp>
      <p:sp>
        <p:nvSpPr>
          <p:cNvPr id="1513" name="Freeform 1512"/>
          <p:cNvSpPr/>
          <p:nvPr/>
        </p:nvSpPr>
        <p:spPr>
          <a:xfrm>
            <a:off x="6659564" y="2686246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5289" name="TextBox 1513"/>
          <p:cNvSpPr txBox="1">
            <a:spLocks noChangeArrowheads="1"/>
          </p:cNvSpPr>
          <p:nvPr/>
        </p:nvSpPr>
        <p:spPr bwMode="auto">
          <a:xfrm>
            <a:off x="2819400" y="4900809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input streams</a:t>
            </a:r>
          </a:p>
        </p:txBody>
      </p:sp>
      <p:sp>
        <p:nvSpPr>
          <p:cNvPr id="225290" name="TextBox 1514"/>
          <p:cNvSpPr txBox="1">
            <a:spLocks noChangeArrowheads="1"/>
          </p:cNvSpPr>
          <p:nvPr/>
        </p:nvSpPr>
        <p:spPr bwMode="auto">
          <a:xfrm>
            <a:off x="8283576" y="4864296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streams of answer</a:t>
            </a:r>
          </a:p>
        </p:txBody>
      </p:sp>
      <p:sp>
        <p:nvSpPr>
          <p:cNvPr id="1516" name="Freeform 1515"/>
          <p:cNvSpPr/>
          <p:nvPr/>
        </p:nvSpPr>
        <p:spPr>
          <a:xfrm>
            <a:off x="3990976" y="4270572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17" name="Freeform 1516"/>
          <p:cNvSpPr/>
          <p:nvPr/>
        </p:nvSpPr>
        <p:spPr>
          <a:xfrm>
            <a:off x="8212138" y="5248471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66" name="Flowchart: Sequential Access Storage 665"/>
          <p:cNvSpPr/>
          <p:nvPr/>
        </p:nvSpPr>
        <p:spPr>
          <a:xfrm>
            <a:off x="4919664" y="4372172"/>
            <a:ext cx="2389187" cy="2035175"/>
          </a:xfrm>
          <a:prstGeom prst="flowChartMagneticTap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2400" kern="0" dirty="0">
                <a:latin typeface="Calibri"/>
              </a:rPr>
              <a:t>Registered Continuous Query</a:t>
            </a:r>
          </a:p>
        </p:txBody>
      </p:sp>
      <p:sp>
        <p:nvSpPr>
          <p:cNvPr id="4" name="Cloud Callout 3"/>
          <p:cNvSpPr/>
          <p:nvPr/>
        </p:nvSpPr>
        <p:spPr bwMode="auto">
          <a:xfrm>
            <a:off x="2209800" y="2578296"/>
            <a:ext cx="2743200" cy="1981200"/>
          </a:xfrm>
          <a:prstGeom prst="cloudCallout">
            <a:avLst>
              <a:gd name="adj1" fmla="val -25266"/>
              <a:gd name="adj2" fmla="val 9311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Dynamic System</a:t>
            </a:r>
            <a:endParaRPr lang="en-GB" sz="1200" b="1" dirty="0">
              <a:solidFill>
                <a:srgbClr val="49695D"/>
              </a:solidFill>
              <a:latin typeface="Arial" charset="0"/>
            </a:endParaRP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DEAD302-935D-6D4B-B0AE-8AF6141027D1}"/>
              </a:ext>
            </a:extLst>
          </p:cNvPr>
          <p:cNvGrpSpPr/>
          <p:nvPr/>
        </p:nvGrpSpPr>
        <p:grpSpPr>
          <a:xfrm>
            <a:off x="2382057" y="6087147"/>
            <a:ext cx="1265079" cy="215444"/>
            <a:chOff x="806734" y="4046186"/>
            <a:chExt cx="1694728" cy="288614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58EC1983-03DB-1B44-A549-61348476FD1B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E. Della Valle</a:t>
              </a:r>
            </a:p>
          </p:txBody>
        </p:sp>
        <p:pic>
          <p:nvPicPr>
            <p:cNvPr id="40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37A2213A-84B8-FB4A-A9FA-CE1C68CFF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6CDEA34-1B19-724E-B324-0094ADE8785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82BA1-FE9D-BE49-B758-B7FB569ED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D62806-CB2D-86D3-9AC7-889B2587BCF0}"/>
                  </a:ext>
                </a:extLst>
              </p14:cNvPr>
              <p14:cNvContentPartPr/>
              <p14:nvPr/>
            </p14:nvContentPartPr>
            <p14:xfrm>
              <a:off x="3288600" y="2092320"/>
              <a:ext cx="5106600" cy="695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D62806-CB2D-86D3-9AC7-889B2587BC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9240" y="2082960"/>
                <a:ext cx="5125320" cy="7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0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666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2.59259E-6 L 0.13372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ECBA-ED24-A844-95FF-0E9E9AB5C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28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2E47E-9FC4-8643-B013-2F3B1ADB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DSMS Semantics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7D1B6-CC3E-F44B-ABD4-633DAD8DA242}"/>
              </a:ext>
            </a:extLst>
          </p:cNvPr>
          <p:cNvSpPr/>
          <p:nvPr/>
        </p:nvSpPr>
        <p:spPr>
          <a:xfrm>
            <a:off x="1891149" y="5698423"/>
            <a:ext cx="84071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 err="1"/>
              <a:t>Arasu</a:t>
            </a:r>
            <a:r>
              <a:rPr lang="it-IT" dirty="0"/>
              <a:t>, A., </a:t>
            </a:r>
            <a:r>
              <a:rPr lang="it-IT" dirty="0" err="1"/>
              <a:t>Babu</a:t>
            </a:r>
            <a:r>
              <a:rPr lang="it-IT" dirty="0"/>
              <a:t>, S. and </a:t>
            </a:r>
            <a:r>
              <a:rPr lang="it-IT" dirty="0" err="1"/>
              <a:t>Widom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., 2006. </a:t>
            </a:r>
            <a:r>
              <a:rPr lang="it-IT" b="1" dirty="0"/>
              <a:t>The CQL </a:t>
            </a:r>
            <a:r>
              <a:rPr lang="it-IT" b="1" dirty="0" err="1"/>
              <a:t>continuous</a:t>
            </a:r>
            <a:r>
              <a:rPr lang="it-IT" b="1" dirty="0"/>
              <a:t>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language</a:t>
            </a:r>
            <a:r>
              <a:rPr lang="it-IT" b="1" dirty="0"/>
              <a:t>: </a:t>
            </a:r>
            <a:r>
              <a:rPr lang="it-IT" b="1" dirty="0" err="1"/>
              <a:t>semantic</a:t>
            </a:r>
            <a:r>
              <a:rPr lang="it-IT" b="1" dirty="0"/>
              <a:t> </a:t>
            </a:r>
            <a:r>
              <a:rPr lang="it-IT" b="1" dirty="0" err="1"/>
              <a:t>foundations</a:t>
            </a:r>
            <a:r>
              <a:rPr lang="it-IT" b="1" dirty="0"/>
              <a:t> and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execution</a:t>
            </a:r>
            <a:r>
              <a:rPr lang="it-IT" dirty="0"/>
              <a:t>. </a:t>
            </a:r>
            <a:r>
              <a:rPr lang="it-IT" i="1" dirty="0"/>
              <a:t>The VLDB Journal</a:t>
            </a:r>
            <a:r>
              <a:rPr lang="it-IT" dirty="0"/>
              <a:t>, </a:t>
            </a:r>
            <a:r>
              <a:rPr lang="it-IT" i="1" dirty="0"/>
              <a:t>15</a:t>
            </a:r>
            <a:r>
              <a:rPr lang="it-IT" dirty="0"/>
              <a:t>(2), pp.121-142.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BC0FA7-F3EE-014F-855E-A8A0E3A7B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0C9D9B-4603-7149-AE78-93386DED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8" b="16588"/>
          <a:stretch/>
        </p:blipFill>
        <p:spPr>
          <a:xfrm>
            <a:off x="1390300" y="1314450"/>
            <a:ext cx="9258650" cy="4267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B20B8E-6189-3117-6C94-96F324D9573A}"/>
                  </a:ext>
                </a:extLst>
              </p14:cNvPr>
              <p14:cNvContentPartPr/>
              <p14:nvPr/>
            </p14:nvContentPartPr>
            <p14:xfrm>
              <a:off x="5092560" y="1035000"/>
              <a:ext cx="1321200" cy="38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B20B8E-6189-3117-6C94-96F324D957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3200" y="1025640"/>
                <a:ext cx="133992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49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94DB3-37D6-C84B-9C90-523BE62FE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4B205-4904-2F49-860A-CDBD2221A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B3F5E-70EB-554F-B457-04073C1E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DSMS</a:t>
            </a:r>
          </a:p>
        </p:txBody>
      </p:sp>
      <p:pic>
        <p:nvPicPr>
          <p:cNvPr id="1028" name="Picture 4" descr="Apache Structured Streaming for End-to-End Real-Time Application | by  Shuhana | intelligentmachines | Medium">
            <a:extLst>
              <a:ext uri="{FF2B5EF4-FFF2-40B4-BE49-F238E27FC236}">
                <a16:creationId xmlns:a16="http://schemas.microsoft.com/office/drawing/2014/main" id="{09870C1A-7B2E-3144-9C34-B2B3A36E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13" y="167871"/>
            <a:ext cx="1812086" cy="15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F45BCE-2E60-AA4A-90AF-66582387E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8" b="20608"/>
          <a:stretch/>
        </p:blipFill>
        <p:spPr>
          <a:xfrm>
            <a:off x="1009650" y="1414265"/>
            <a:ext cx="9544050" cy="49460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D36040-3EB6-401A-5291-1BA5D6D62665}"/>
                  </a:ext>
                </a:extLst>
              </p14:cNvPr>
              <p14:cNvContentPartPr/>
              <p14:nvPr/>
            </p14:nvContentPartPr>
            <p14:xfrm>
              <a:off x="2313360" y="1954080"/>
              <a:ext cx="7997400" cy="4519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D36040-3EB6-401A-5291-1BA5D6D626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4000" y="1944720"/>
                <a:ext cx="8016120" cy="45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89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1FE97-0DD4-A741-8AAF-A7048BDB8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E9335A-6F57-8E46-8D59-A4D41DA3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4DC1E-4899-BB4C-9E15-778BC5D3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Extensions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6894F-43FE-7541-A342-53472CE10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Windowed aggregation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x, COUNT(*), SUM(y)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 </a:t>
            </a:r>
            <a:b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TUMBLING (SIZE 1 MINUTE)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x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C7A1D-2326-8644-A6FD-6DAC4E85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Join two streams together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STREAM s3 AS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s1.c1, s2.c2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JOIN s2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WITHIN 5 MINUTES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ON s1.c1 = s2.c1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pic>
        <p:nvPicPr>
          <p:cNvPr id="23554" name="Picture 2" descr="Exploring ARRAY, MAP and LIST in ksqlDB">
            <a:extLst>
              <a:ext uri="{FF2B5EF4-FFF2-40B4-BE49-F238E27FC236}">
                <a16:creationId xmlns:a16="http://schemas.microsoft.com/office/drawing/2014/main" id="{60F194E3-274B-C146-9690-F0CE69FA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81" y="384498"/>
            <a:ext cx="3868118" cy="1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21BBBE-4CB9-D3E7-8FB5-C338DC611F5B}"/>
                  </a:ext>
                </a:extLst>
              </p14:cNvPr>
              <p14:cNvContentPartPr/>
              <p14:nvPr/>
            </p14:nvContentPartPr>
            <p14:xfrm>
              <a:off x="1357200" y="3553200"/>
              <a:ext cx="8591400" cy="178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21BBBE-4CB9-D3E7-8FB5-C338DC611F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840" y="3543840"/>
                <a:ext cx="8610120" cy="18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794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1141ED-F9B7-3946-ADD8-D90D7E9BA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3514"/>
          <a:stretch/>
        </p:blipFill>
        <p:spPr>
          <a:xfrm>
            <a:off x="1314449" y="1508390"/>
            <a:ext cx="9563100" cy="4847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5766A8-826D-3E53-67AC-B23417659E44}"/>
                  </a:ext>
                </a:extLst>
              </p14:cNvPr>
              <p14:cNvContentPartPr/>
              <p14:nvPr/>
            </p14:nvContentPartPr>
            <p14:xfrm>
              <a:off x="3790440" y="1347840"/>
              <a:ext cx="4685760" cy="463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5766A8-826D-3E53-67AC-B23417659E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1080" y="1338480"/>
                <a:ext cx="4704480" cy="46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1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4CA5560-462F-D74C-A6F8-868FAC018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6" b="18073"/>
          <a:stretch/>
        </p:blipFill>
        <p:spPr bwMode="auto">
          <a:xfrm>
            <a:off x="838200" y="1637041"/>
            <a:ext cx="10796045" cy="44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719BA0-ED9A-D64D-9A61-68F1C374DA58}"/>
              </a:ext>
            </a:extLst>
          </p:cNvPr>
          <p:cNvSpPr/>
          <p:nvPr/>
        </p:nvSpPr>
        <p:spPr>
          <a:xfrm rot="16200000">
            <a:off x="-1747312" y="3740936"/>
            <a:ext cx="4825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docs.confluent.io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/platform/current/control-center/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ksql.html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33A7E2-D472-481F-928E-88B34A7D6B3B}"/>
                  </a:ext>
                </a:extLst>
              </p14:cNvPr>
              <p14:cNvContentPartPr/>
              <p14:nvPr/>
            </p14:nvContentPartPr>
            <p14:xfrm>
              <a:off x="5425560" y="4661280"/>
              <a:ext cx="249120" cy="30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33A7E2-D472-481F-928E-88B34A7D6B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6200" y="4651920"/>
                <a:ext cx="26784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10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6F3C2-BDB0-9C46-A230-E96461490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AF9A6-9AAC-7B41-8634-4F01EDF99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3053D-AE29-FD49-8D69-D44B41C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85D2F0-8CAB-AF4E-B974-43B6002FA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manuele Della Valle">
            <a:extLst>
              <a:ext uri="{FF2B5EF4-FFF2-40B4-BE49-F238E27FC236}">
                <a16:creationId xmlns:a16="http://schemas.microsoft.com/office/drawing/2014/main" id="{94F6595C-9870-9948-A5E9-F37C67D6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63E94-30DE-E94A-8D03-72A35A694DB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3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EDE3-4264-9340-8066-FA898A3A3FAA}"/>
              </a:ext>
            </a:extLst>
          </p:cNvPr>
          <p:cNvSpPr txBox="1"/>
          <p:nvPr/>
        </p:nvSpPr>
        <p:spPr>
          <a:xfrm>
            <a:off x="199252" y="61188"/>
            <a:ext cx="7373607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numerous flows that can turn into a torrent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Complex Event Processing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Complex Event Processing (CEP)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CEP systems adds the ability to deploy </a:t>
            </a:r>
            <a:r>
              <a:rPr lang="en-US" sz="3200" i="1" dirty="0"/>
              <a:t>rules</a:t>
            </a:r>
            <a:r>
              <a:rPr lang="en-US" sz="3200" dirty="0"/>
              <a:t> that describe how composite events can be generated from primitive (or composite) ones</a:t>
            </a:r>
          </a:p>
          <a:p>
            <a:pPr eaLnBrk="1" hangingPunct="1"/>
            <a:r>
              <a:rPr lang="en-US" sz="3200" dirty="0"/>
              <a:t>Typical CEP rules search</a:t>
            </a:r>
            <a:br>
              <a:rPr lang="en-US" sz="3200" dirty="0"/>
            </a:br>
            <a:r>
              <a:rPr lang="en-US" sz="3200" dirty="0"/>
              <a:t>for </a:t>
            </a:r>
            <a:r>
              <a:rPr lang="en-US" sz="3200" b="1" i="1" dirty="0"/>
              <a:t>sequences of events</a:t>
            </a:r>
          </a:p>
          <a:p>
            <a:pPr lvl="1"/>
            <a:r>
              <a:rPr lang="en-US" sz="2800" dirty="0"/>
              <a:t>Raise C if A</a:t>
            </a:r>
            <a:r>
              <a:rPr lang="en-US" sz="2800" dirty="0">
                <a:sym typeface="Symbol"/>
              </a:rPr>
              <a:t>B</a:t>
            </a:r>
            <a:endParaRPr lang="en-US" sz="2800" dirty="0"/>
          </a:p>
          <a:p>
            <a:pPr eaLnBrk="1" hangingPunct="1"/>
            <a:r>
              <a:rPr lang="en-US" sz="3200" dirty="0"/>
              <a:t>Time is a key aspect</a:t>
            </a:r>
            <a:br>
              <a:rPr lang="en-US" sz="3200" dirty="0"/>
            </a:br>
            <a:r>
              <a:rPr lang="en-US" sz="3200" dirty="0"/>
              <a:t>in CEP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3140969"/>
            <a:ext cx="4724400" cy="2514601"/>
            <a:chOff x="1752600" y="3200400"/>
            <a:chExt cx="5643563" cy="2514601"/>
          </a:xfrm>
        </p:grpSpPr>
        <p:pic>
          <p:nvPicPr>
            <p:cNvPr id="69638" name="Picture 5" descr="cep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3200400"/>
              <a:ext cx="5643563" cy="2033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Arrow Connector 7"/>
            <p:cNvCxnSpPr/>
            <p:nvPr/>
          </p:nvCxnSpPr>
          <p:spPr>
            <a:xfrm rot="16200000" flipV="1">
              <a:off x="4077210" y="5371590"/>
              <a:ext cx="685800" cy="10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4832350" y="5286979"/>
              <a:ext cx="577850" cy="343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sz="1200" b="1" kern="0" dirty="0"/>
                <a:t>Rules</a:t>
              </a:r>
              <a:endParaRPr lang="en-US" sz="1050" b="1" kern="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4103" y="5300030"/>
              <a:ext cx="253914" cy="297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lIns="45720" tIns="18288" rIns="45720" bIns="18288" rtlCol="0">
              <a:spAutoFit/>
            </a:bodyPr>
            <a:lstStyle/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018F-F9A0-D044-9870-5A2325071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59D7-83CC-B74F-8B53-4393C6409BD3}"/>
              </a:ext>
            </a:extLst>
          </p:cNvPr>
          <p:cNvSpPr/>
          <p:nvPr/>
        </p:nvSpPr>
        <p:spPr>
          <a:xfrm>
            <a:off x="1087581" y="5767378"/>
            <a:ext cx="1001683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Cugola</a:t>
            </a:r>
            <a:r>
              <a:rPr lang="en-GB" dirty="0"/>
              <a:t>, G., &amp; </a:t>
            </a:r>
            <a:r>
              <a:rPr lang="en-GB" dirty="0" err="1"/>
              <a:t>Margara</a:t>
            </a:r>
            <a:r>
              <a:rPr lang="en-GB" dirty="0"/>
              <a:t>, A. (2012). </a:t>
            </a:r>
            <a:r>
              <a:rPr lang="en-GB" b="1" dirty="0"/>
              <a:t>Processing flows of information: From data stream to complex event processing</a:t>
            </a:r>
            <a:r>
              <a:rPr lang="en-GB" dirty="0"/>
              <a:t>.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44</a:t>
            </a:r>
            <a:r>
              <a:rPr lang="en-GB" dirty="0"/>
              <a:t>(3), 1-62.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9B00AE-E3E0-9869-9D6E-D3E97FFCB35E}"/>
                  </a:ext>
                </a:extLst>
              </p14:cNvPr>
              <p14:cNvContentPartPr/>
              <p14:nvPr/>
            </p14:nvContentPartPr>
            <p14:xfrm>
              <a:off x="1078200" y="604440"/>
              <a:ext cx="2694960" cy="4294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9B00AE-E3E0-9869-9D6E-D3E97FFCB3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840" y="595080"/>
                <a:ext cx="271368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94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BF3E4-2063-F149-8AB9-753646DFB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9FB6E-89F6-2F4E-B73F-73FA0BC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CEP semantics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13AB4-CC49-6C41-81EA-3CEF4055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90011" cy="4351338"/>
          </a:xfrm>
        </p:spPr>
        <p:txBody>
          <a:bodyPr/>
          <a:lstStyle/>
          <a:p>
            <a:r>
              <a:rPr lang="en-US" dirty="0"/>
              <a:t>subsets of Allen’s Interval Algebra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CD208-FBD9-2B44-9B7E-6D37B137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14" y="1466561"/>
            <a:ext cx="5280409" cy="5067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A0F31-FFAD-8346-BEA4-9C71ABC9EB65}"/>
              </a:ext>
            </a:extLst>
          </p:cNvPr>
          <p:cNvSpPr/>
          <p:nvPr/>
        </p:nvSpPr>
        <p:spPr>
          <a:xfrm rot="16200000">
            <a:off x="6395371" y="3653340"/>
            <a:ext cx="5452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src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https://en.wikipedia.org/wiki/Allen%27s_interval_algebra</a:t>
            </a:r>
            <a:r>
              <a:rPr lang="en-US" sz="1400" dirty="0"/>
              <a:t> 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975292-7D83-E331-DE23-3D49A9905E28}"/>
                  </a:ext>
                </a:extLst>
              </p14:cNvPr>
              <p14:cNvContentPartPr/>
              <p14:nvPr/>
            </p14:nvContentPartPr>
            <p14:xfrm>
              <a:off x="7708320" y="2270520"/>
              <a:ext cx="376920" cy="17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975292-7D83-E331-DE23-3D49A9905E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8960" y="2261160"/>
                <a:ext cx="3956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53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B34E9-8CFE-FC44-8C45-8C5E1D5FD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0F1BB-3488-9A4B-B47E-58A9426F2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184790-1C51-2845-B6AD-D2430A6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D6B1C-7A00-6945-AF0A-A53557702E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Event Processing Language (EPL)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insert into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alertIBM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*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pattern [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every (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-&gt;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	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timer:within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(60 seconds))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];</a:t>
            </a:r>
          </a:p>
          <a:p>
            <a:pPr marL="228600" lvl="1">
              <a:spcBef>
                <a:spcPts val="1000"/>
              </a:spcBef>
            </a:pP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Supported since 2006 Esper by </a:t>
            </a:r>
            <a:r>
              <a:rPr lang="en-GB" dirty="0" err="1">
                <a:solidFill>
                  <a:srgbClr val="0B1E46"/>
                </a:solidFill>
                <a:latin typeface="Titillium" panose="00000500000000000000" pitchFamily="50" charset="0"/>
              </a:rPr>
              <a:t>EsperTech</a:t>
            </a: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 Inc. and Oracle CEP</a:t>
            </a:r>
            <a:endParaRPr lang="en-US" dirty="0">
              <a:solidFill>
                <a:srgbClr val="0B1E46"/>
              </a:solidFill>
              <a:latin typeface="Titillium" panose="00000500000000000000" pitchFamily="50" charset="0"/>
            </a:endParaRPr>
          </a:p>
          <a:p>
            <a:pPr lvl="1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05B72782-099B-6D44-8549-791DEC8BBCD2}"/>
              </a:ext>
            </a:extLst>
          </p:cNvPr>
          <p:cNvSpPr/>
          <p:nvPr/>
        </p:nvSpPr>
        <p:spPr>
          <a:xfrm>
            <a:off x="6834753" y="1690688"/>
            <a:ext cx="4897869" cy="1522775"/>
          </a:xfrm>
          <a:prstGeom prst="wedgeRectCallout">
            <a:avLst>
              <a:gd name="adj1" fmla="val -68040"/>
              <a:gd name="adj2" fmla="val 848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Write a query which alerts on each IBM stock tick with a price greater then 100 followed by an IBM stock tick lower than 100 within 60 seconds</a:t>
            </a:r>
          </a:p>
        </p:txBody>
      </p:sp>
      <p:pic>
        <p:nvPicPr>
          <p:cNvPr id="30722" name="Picture 2" descr="EsperTech - Leader in Complex Event Processing">
            <a:extLst>
              <a:ext uri="{FF2B5EF4-FFF2-40B4-BE49-F238E27FC236}">
                <a16:creationId xmlns:a16="http://schemas.microsoft.com/office/drawing/2014/main" id="{D8243A28-3634-C14E-83C5-893464DD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06" y="553270"/>
            <a:ext cx="3254416" cy="78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8A047F-045F-D280-CEE4-A8C7B99AA274}"/>
                  </a:ext>
                </a:extLst>
              </p14:cNvPr>
              <p14:cNvContentPartPr/>
              <p14:nvPr/>
            </p14:nvContentPartPr>
            <p14:xfrm>
              <a:off x="1309320" y="2237760"/>
              <a:ext cx="6760800" cy="3193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8A047F-045F-D280-CEE4-A8C7B99AA2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960" y="2228400"/>
                <a:ext cx="6779520" cy="32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63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Expressive Detecting Languages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 rot="5400000">
            <a:off x="1934767" y="-26347"/>
            <a:ext cx="4827005" cy="79383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6C33-AA32-A04B-B6D5-990465A08B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5E5FF-FA6E-314A-AD34-C38132335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7959299" y="2157413"/>
            <a:ext cx="4109377" cy="292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AFCE05-314A-C75E-B91C-EF6E99338BA4}"/>
                  </a:ext>
                </a:extLst>
              </p14:cNvPr>
              <p14:cNvContentPartPr/>
              <p14:nvPr/>
            </p14:nvContentPartPr>
            <p14:xfrm>
              <a:off x="921960" y="1694520"/>
              <a:ext cx="9686520" cy="5075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AFCE05-314A-C75E-B91C-EF6E99338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600" y="1685160"/>
                <a:ext cx="9705240" cy="50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109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63685C-00CD-6346-B1BA-47AA425F3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C85F-1193-3542-958B-4934AD60E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5D1F0-34BC-8549-96C3-2128E34B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 event-based systems fight the torrent effect?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458AE9F-E7A4-3941-A076-834C2648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" b="7968"/>
          <a:stretch/>
        </p:blipFill>
        <p:spPr>
          <a:xfrm>
            <a:off x="1981200" y="1527486"/>
            <a:ext cx="8001000" cy="48923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015130-696C-8099-BE9E-48F6F94EC022}"/>
                  </a:ext>
                </a:extLst>
              </p14:cNvPr>
              <p14:cNvContentPartPr/>
              <p14:nvPr/>
            </p14:nvContentPartPr>
            <p14:xfrm>
              <a:off x="3013920" y="1608480"/>
              <a:ext cx="4104360" cy="482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015130-696C-8099-BE9E-48F6F94EC0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4560" y="1599120"/>
                <a:ext cx="4123080" cy="48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821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2B022-277B-DB46-ADA3-9FDA0655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151BA96-CAB4-7243-9AF6-9F9919267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27DC1-3F10-A648-8F5C-95FEEF5B92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1500" cy="365125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38B60-9EAF-3B44-8D12-B743D2C066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74263" y="6356350"/>
            <a:ext cx="2217737" cy="365125"/>
          </a:xfrm>
        </p:spPr>
        <p:txBody>
          <a:bodyPr/>
          <a:lstStyle/>
          <a:p>
            <a:fld id="{0365D038-E70F-B244-A1AE-4DC4A8F32122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999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52F674-96F1-E24B-BDFA-1357D67D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10287000" cy="7048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5508BD-D292-0E53-91EF-FFBD563F383C}"/>
              </a:ext>
            </a:extLst>
          </p:cNvPr>
          <p:cNvSpPr/>
          <p:nvPr/>
        </p:nvSpPr>
        <p:spPr>
          <a:xfrm>
            <a:off x="5952226" y="2570672"/>
            <a:ext cx="4520242" cy="85832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3AF622-F60B-A22F-AF23-CF64D1BF327C}"/>
              </a:ext>
            </a:extLst>
          </p:cNvPr>
          <p:cNvSpPr/>
          <p:nvPr/>
        </p:nvSpPr>
        <p:spPr>
          <a:xfrm>
            <a:off x="5275053" y="2570672"/>
            <a:ext cx="573657" cy="100066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8D40A-4C07-C4B4-E10E-FB06611DE554}"/>
              </a:ext>
            </a:extLst>
          </p:cNvPr>
          <p:cNvSpPr/>
          <p:nvPr/>
        </p:nvSpPr>
        <p:spPr>
          <a:xfrm>
            <a:off x="6026988" y="3968150"/>
            <a:ext cx="2599426" cy="543105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C1C0E-75B3-FB70-03C4-EC93C86BAE43}"/>
              </a:ext>
            </a:extLst>
          </p:cNvPr>
          <p:cNvSpPr/>
          <p:nvPr/>
        </p:nvSpPr>
        <p:spPr>
          <a:xfrm>
            <a:off x="4968814" y="3696597"/>
            <a:ext cx="879895" cy="81465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4A3380-BACD-BE0E-6D36-2D839BC8FECA}"/>
                  </a:ext>
                </a:extLst>
              </p14:cNvPr>
              <p14:cNvContentPartPr/>
              <p14:nvPr/>
            </p14:nvContentPartPr>
            <p14:xfrm>
              <a:off x="1891080" y="3321360"/>
              <a:ext cx="8636400" cy="3207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4A3380-BACD-BE0E-6D36-2D839BC8F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1720" y="3312000"/>
                <a:ext cx="8655120" cy="32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EE051E-D807-81B6-C2E3-D967DC2885DE}"/>
                  </a:ext>
                </a:extLst>
              </p14:cNvPr>
              <p14:cNvContentPartPr/>
              <p14:nvPr/>
            </p14:nvContentPartPr>
            <p14:xfrm>
              <a:off x="1931400" y="2399760"/>
              <a:ext cx="6304320" cy="1020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EE051E-D807-81B6-C2E3-D967DC2885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2040" y="2390400"/>
                <a:ext cx="6323040" cy="10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35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8798C2-C5E9-7E43-BABB-CC0BBA26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908" y="2194520"/>
            <a:ext cx="10516891" cy="1904999"/>
          </a:xfrm>
        </p:spPr>
        <p:txBody>
          <a:bodyPr/>
          <a:lstStyle/>
          <a:p>
            <a:pPr algn="ctr"/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42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71748"/>
            <a:ext cx="10809850" cy="4351338"/>
          </a:xfrm>
        </p:spPr>
        <p:txBody>
          <a:bodyPr>
            <a:noAutofit/>
          </a:bodyPr>
          <a:lstStyle/>
          <a:p>
            <a:r>
              <a:rPr lang="en-GB" sz="2400" dirty="0"/>
              <a:t>These slides are partially based on </a:t>
            </a:r>
          </a:p>
          <a:p>
            <a:pPr lvl="1"/>
            <a:r>
              <a:rPr lang="en-GB" sz="2000" dirty="0"/>
              <a:t>"A </a:t>
            </a:r>
            <a:r>
              <a:rPr lang="en-GB" sz="2000" dirty="0" err="1"/>
              <a:t>modeling</a:t>
            </a:r>
            <a:r>
              <a:rPr lang="en-GB" sz="2000" dirty="0"/>
              <a:t> framework for DSMS and CEP" by G. </a:t>
            </a:r>
            <a:r>
              <a:rPr lang="en-GB" sz="2000" dirty="0" err="1"/>
              <a:t>Cugola</a:t>
            </a:r>
            <a:r>
              <a:rPr lang="en-GB" sz="2000" dirty="0"/>
              <a:t> and A. </a:t>
            </a:r>
            <a:r>
              <a:rPr lang="en-GB" sz="2000" dirty="0" err="1"/>
              <a:t>Margara</a:t>
            </a:r>
            <a:r>
              <a:rPr lang="en-GB" sz="2000" dirty="0"/>
              <a:t> presented in the PhD course on "Stream and complex event processing" offered by Politecnico di Milano in 2015.</a:t>
            </a:r>
          </a:p>
          <a:p>
            <a:pPr lvl="2"/>
            <a:r>
              <a:rPr lang="en-GB" sz="1800" dirty="0">
                <a:hlinkClick r:id="rId2"/>
              </a:rPr>
              <a:t>http://www.streamreasoning.org/courses/scep2015</a:t>
            </a:r>
            <a:endParaRPr lang="en-GB" sz="1800" dirty="0"/>
          </a:p>
          <a:p>
            <a:pPr lvl="1"/>
            <a:r>
              <a:rPr lang="en-GB" sz="2000" dirty="0"/>
              <a:t>"Tutorial: Stream Processing Languages" by Martin </a:t>
            </a:r>
            <a:r>
              <a:rPr lang="en-GB" sz="2000" dirty="0" err="1"/>
              <a:t>Hirzel</a:t>
            </a:r>
            <a:r>
              <a:rPr lang="en-GB" sz="2000" dirty="0"/>
              <a:t>, IBM Research AI. 1 November 2017</a:t>
            </a:r>
            <a:br>
              <a:rPr lang="en-GB" sz="2000" dirty="0"/>
            </a:br>
            <a:r>
              <a:rPr lang="en-GB" sz="2000" dirty="0" err="1"/>
              <a:t>Dagstuhl</a:t>
            </a:r>
            <a:r>
              <a:rPr lang="en-GB" sz="2000" dirty="0"/>
              <a:t> Seminar on Big Stream Processing Systems </a:t>
            </a:r>
          </a:p>
          <a:p>
            <a:pPr lvl="2"/>
            <a:r>
              <a:rPr lang="en-GB" sz="1800" dirty="0">
                <a:hlinkClick r:id="rId3"/>
              </a:rPr>
              <a:t>https://materials.dagstuhl.de/files/17/17441/17441.MartinHirzel1.Slides.pdf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"The Death and Rebirth of the Event Driven Architecture" by Jay Kreps, Confluent, Kafka Summit 2018</a:t>
            </a:r>
          </a:p>
          <a:p>
            <a:pPr lvl="2"/>
            <a:r>
              <a:rPr lang="en-GB" sz="1800" dirty="0">
                <a:hlinkClick r:id="rId4"/>
              </a:rPr>
              <a:t>https://www.confluent.io/kafka-summit-london18/keynote-the-death-and-rebirth-of-the-event-driven-architecture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“Time Series Databases” by Dmitry </a:t>
            </a:r>
            <a:r>
              <a:rPr lang="en-GB" sz="2000" dirty="0" err="1"/>
              <a:t>Namiot</a:t>
            </a:r>
            <a:endParaRPr lang="en-GB" sz="2000" dirty="0"/>
          </a:p>
          <a:p>
            <a:pPr lvl="2"/>
            <a:r>
              <a:rPr lang="en-GB" sz="1800" dirty="0">
                <a:hlinkClick r:id="rId5"/>
              </a:rPr>
              <a:t>https://www.slideshare.net/coldbeans/on-timeseries-databases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“Fractal Tree Indexes : From Theory to Practice” by Tim Callaghan</a:t>
            </a:r>
          </a:p>
          <a:p>
            <a:pPr lvl="2"/>
            <a:r>
              <a:rPr lang="en-GB" sz="1800" dirty="0">
                <a:hlinkClick r:id="rId6"/>
              </a:rPr>
              <a:t>https://www.slideshare.net/tmcallaghan/20131112-plukfractaltreestheorytopractice</a:t>
            </a:r>
            <a:r>
              <a:rPr lang="en-GB" sz="1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E874-2F0E-9541-8985-E18E8ED78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4224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 Data Engineering</a:t>
            </a:r>
            <a:br>
              <a:rPr lang="en-US" dirty="0"/>
            </a:br>
            <a:r>
              <a:rPr lang="en-US" dirty="0"/>
              <a:t>A Tale of Three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  <a:p>
            <a:pPr lvl="0"/>
            <a:r>
              <a:rPr lang="en-GB" sz="2000" dirty="0"/>
              <a:t>Founder &amp; CRO @ motus ml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1DBF6C-122E-9D27-65FD-BA8CD6CEA81D}"/>
                  </a:ext>
                </a:extLst>
              </p14:cNvPr>
              <p14:cNvContentPartPr/>
              <p14:nvPr/>
            </p14:nvContentPartPr>
            <p14:xfrm>
              <a:off x="6731640" y="4837320"/>
              <a:ext cx="2604240" cy="118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1DBF6C-122E-9D27-65FD-BA8CD6CEA8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2280" y="4827960"/>
                <a:ext cx="2622960" cy="12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332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F9D9A-4C45-2A4D-BA08-3C4347FF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72" y="2640027"/>
            <a:ext cx="4264001" cy="292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E1C35-3D13-ED4D-B770-060F8EA79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2" r="13939"/>
          <a:stretch/>
        </p:blipFill>
        <p:spPr>
          <a:xfrm>
            <a:off x="6657474" y="2480427"/>
            <a:ext cx="4023047" cy="3055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 Stream: a useful metaphor to explore the solution space</a:t>
            </a:r>
          </a:p>
        </p:txBody>
      </p:sp>
    </p:spTree>
    <p:extLst>
      <p:ext uri="{BB962C8B-B14F-4D97-AF65-F5344CB8AC3E}">
        <p14:creationId xmlns:p14="http://schemas.microsoft.com/office/powerpoint/2010/main" val="392782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Streams take many forms …</a:t>
            </a:r>
          </a:p>
        </p:txBody>
      </p:sp>
    </p:spTree>
    <p:extLst>
      <p:ext uri="{BB962C8B-B14F-4D97-AF65-F5344CB8AC3E}">
        <p14:creationId xmlns:p14="http://schemas.microsoft.com/office/powerpoint/2010/main" val="75487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80949" y="6336156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8</a:t>
            </a:fld>
            <a:endParaRPr lang="it-IT" dirty="0"/>
          </a:p>
        </p:txBody>
      </p:sp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32CB19-FB25-E74B-9F6F-173FCCF4A4C9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1" dirty="0"/>
              <a:t>Myriads</a:t>
            </a:r>
            <a:r>
              <a:rPr lang="en-US" sz="4000" b="0" dirty="0"/>
              <a:t> of </a:t>
            </a:r>
            <a:r>
              <a:rPr lang="en-US" sz="4000" b="1" dirty="0"/>
              <a:t>tiny</a:t>
            </a:r>
            <a:r>
              <a:rPr lang="en-US" sz="4000" b="0" dirty="0"/>
              <a:t> flows that you can </a:t>
            </a:r>
            <a:r>
              <a:rPr lang="en-US" sz="4000" b="1" dirty="0"/>
              <a:t>collect</a:t>
            </a:r>
            <a:r>
              <a:rPr lang="en-US" sz="4000" b="0" dirty="0"/>
              <a:t> </a:t>
            </a:r>
          </a:p>
        </p:txBody>
      </p:sp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FC27C3-9BBA-B647-8400-1E360EDC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6"/>
          <a:stretch/>
        </p:blipFill>
        <p:spPr>
          <a:xfrm>
            <a:off x="0" y="3429000"/>
            <a:ext cx="6107729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DA9E25-E618-CA4F-A7DB-AD7432020055}"/>
              </a:ext>
            </a:extLst>
          </p:cNvPr>
          <p:cNvSpPr/>
          <p:nvPr/>
        </p:nvSpPr>
        <p:spPr>
          <a:xfrm>
            <a:off x="11729" y="657817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 by </a:t>
            </a:r>
            <a:r>
              <a:rPr lang="en-GB" sz="1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Daan Lenaerts</a:t>
            </a:r>
            <a:r>
              <a:rPr lang="en-GB" sz="1000" dirty="0">
                <a:solidFill>
                  <a:schemeClr val="bg1"/>
                </a:solidFill>
              </a:rPr>
              <a:t> from </a:t>
            </a:r>
            <a:r>
              <a:rPr lang="en-GB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21F58-E3C9-AC48-946F-1494096B4549}"/>
              </a:ext>
            </a:extLst>
          </p:cNvPr>
          <p:cNvSpPr txBox="1"/>
          <p:nvPr/>
        </p:nvSpPr>
        <p:spPr>
          <a:xfrm>
            <a:off x="6311049" y="448177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dirty="0"/>
              <a:t>e.g., </a:t>
            </a:r>
            <a:r>
              <a:rPr lang="en-US" sz="4000" b="1" dirty="0"/>
              <a:t>from </a:t>
            </a:r>
            <a:r>
              <a:rPr lang="en-US" sz="4000" dirty="0"/>
              <a:t>physical or software</a:t>
            </a:r>
            <a:r>
              <a:rPr lang="en-US" sz="4000" b="1" dirty="0"/>
              <a:t> sensors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73335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2879B5-EE53-294F-9436-F80392FE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96433014-5011-7E4B-B946-03C191CE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65" y="6356350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9</a:t>
            </a:fld>
            <a:endParaRPr lang="it-IT" dirty="0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E91A15-C858-624F-A88A-04AC0FCE6405}"/>
              </a:ext>
            </a:extLst>
          </p:cNvPr>
          <p:cNvSpPr txBox="1"/>
          <p:nvPr/>
        </p:nvSpPr>
        <p:spPr>
          <a:xfrm>
            <a:off x="6165310" y="1052780"/>
            <a:ext cx="579938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4000" b="1" dirty="0"/>
              <a:t>Continuous massive</a:t>
            </a:r>
            <a:r>
              <a:rPr lang="en-US" sz="4000" b="0" dirty="0"/>
              <a:t> flows than you </a:t>
            </a:r>
            <a:r>
              <a:rPr lang="en-US" sz="4000" b="1" dirty="0"/>
              <a:t>cannot stop </a:t>
            </a:r>
          </a:p>
        </p:txBody>
      </p:sp>
      <p:pic>
        <p:nvPicPr>
          <p:cNvPr id="10" name="Picture 9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C3A0F15A-2783-D14D-8CA6-21E5D57A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96" y="3429000"/>
            <a:ext cx="6114122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54F49E-C09C-F94A-9F3F-9C74587AB37A}"/>
              </a:ext>
            </a:extLst>
          </p:cNvPr>
          <p:cNvSpPr/>
          <p:nvPr/>
        </p:nvSpPr>
        <p:spPr>
          <a:xfrm>
            <a:off x="9557124" y="3429000"/>
            <a:ext cx="2677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by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 /Germany</a:t>
            </a:r>
            <a:r>
              <a:rPr lang="en-GB" sz="1200" dirty="0">
                <a:solidFill>
                  <a:schemeClr val="bg1"/>
                </a:solidFill>
              </a:rPr>
              <a:t> from </a:t>
            </a:r>
            <a:r>
              <a:rPr lang="en-GB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1A7A4-7EBE-374F-B514-A9F4D979CB07}"/>
              </a:ext>
            </a:extLst>
          </p:cNvPr>
          <p:cNvSpPr txBox="1"/>
          <p:nvPr/>
        </p:nvSpPr>
        <p:spPr>
          <a:xfrm>
            <a:off x="733054" y="4481780"/>
            <a:ext cx="5221553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</a:t>
            </a:r>
            <a:r>
              <a:rPr lang="en-US" sz="4000" b="1" dirty="0"/>
              <a:t>social media, </a:t>
            </a:r>
            <a:r>
              <a:rPr lang="en-US" sz="4000" dirty="0" err="1"/>
              <a:t>telcos</a:t>
            </a:r>
            <a:r>
              <a:rPr lang="en-US" sz="4000" dirty="0"/>
              <a:t>’ and utilities’</a:t>
            </a:r>
            <a:r>
              <a:rPr lang="en-US" sz="4000" b="1" dirty="0"/>
              <a:t> monitoring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718782016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34019</TotalTime>
  <Words>1655</Words>
  <Application>Microsoft Macintosh PowerPoint</Application>
  <PresentationFormat>Widescreen</PresentationFormat>
  <Paragraphs>300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Courier New</vt:lpstr>
      <vt:lpstr>Rubik</vt:lpstr>
      <vt:lpstr>Symbol</vt:lpstr>
      <vt:lpstr>Titillium</vt:lpstr>
      <vt:lpstr>DS4bis-temp</vt:lpstr>
      <vt:lpstr>Streaming Data Engineering A Tale of Three Streams</vt:lpstr>
      <vt:lpstr>1st premises: continuity matters</vt:lpstr>
      <vt:lpstr>1st premises: continuity matters</vt:lpstr>
      <vt:lpstr>1st premises: continuity matters</vt:lpstr>
      <vt:lpstr>1st premises: continuity matters</vt:lpstr>
      <vt:lpstr> Stream: a useful metaphor to explore the solution space</vt:lpstr>
      <vt:lpstr>Streams take many forms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2nd premises: time (models) matters!</vt:lpstr>
      <vt:lpstr>Stream-only Time Model </vt:lpstr>
      <vt:lpstr>Absolute Time Model</vt:lpstr>
      <vt:lpstr>Interval-base Time Model</vt:lpstr>
      <vt:lpstr>A first trade-off: latency vs. expressiveness</vt:lpstr>
      <vt:lpstr>Can we tame data velocity?</vt:lpstr>
      <vt:lpstr>PowerPoint Presentation</vt:lpstr>
      <vt:lpstr>On Events and decoupling</vt:lpstr>
      <vt:lpstr>Event-based systems</vt:lpstr>
      <vt:lpstr>Publish/subscribe </vt:lpstr>
      <vt:lpstr>Event-driven architecture @ Netflix</vt:lpstr>
      <vt:lpstr>PowerPoint Presentation</vt:lpstr>
      <vt:lpstr>Data Stream Management Systems (DSMS)</vt:lpstr>
      <vt:lpstr>Data Stream Management Systems (DSMS)</vt:lpstr>
      <vt:lpstr>Continuous Semantics</vt:lpstr>
      <vt:lpstr>DSMS Semantics</vt:lpstr>
      <vt:lpstr>Modern DSMS</vt:lpstr>
      <vt:lpstr>SQL Extensions</vt:lpstr>
      <vt:lpstr>Typically queries are placed in a network</vt:lpstr>
      <vt:lpstr>Typically queries are placed in a network</vt:lpstr>
      <vt:lpstr>PowerPoint Presentation</vt:lpstr>
      <vt:lpstr>Complex Event Processing (CEP)</vt:lpstr>
      <vt:lpstr>CEP semantics   </vt:lpstr>
      <vt:lpstr>Detecting Languages</vt:lpstr>
      <vt:lpstr>More Expressive Detecting Languages</vt:lpstr>
      <vt:lpstr>Why can event-based systems fight the torrent effect?</vt:lpstr>
      <vt:lpstr>Wrapping up</vt:lpstr>
      <vt:lpstr>PowerPoint Presentation</vt:lpstr>
      <vt:lpstr>Thank you for your attention!  Questions?</vt:lpstr>
      <vt:lpstr>Credits</vt:lpstr>
      <vt:lpstr>Streaming Data Engineering A Tale of Three Streams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98</cp:revision>
  <dcterms:created xsi:type="dcterms:W3CDTF">2020-11-13T14:01:43Z</dcterms:created>
  <dcterms:modified xsi:type="dcterms:W3CDTF">2023-07-06T11:56:17Z</dcterms:modified>
</cp:coreProperties>
</file>